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— многогранник с одним основанием и треугольными гранями, сходящимися в общей вершине.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геометрическая фигура в пространстве
</a:t>
            </a:r>
            <a:endParaRPr lang="en-US" sz="30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стереометрии появляется пирамида
</a:t>
            </a:r>
            <a:endParaRPr lang="en-US" sz="284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плоских фигур и параллелепипеда пирамида вводит новые способы работы с пространством: перпендикулярность, параллельность, углы между прямыми и плоскостями, площади многоугольников и теорему о сечениях. Особенно полезны задачи про правильную пирамиду.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пирамиды и её элементы
</a:t>
            </a:r>
            <a:endParaRPr lang="en-US" sz="278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состоит из основания — произвольного многоугольника — и боковых граней. Последние всегда являются треугольниками, которые соединяют основание с одной общей точкой.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 всех боковых треугольников называется вершиной пирамиды. Она не лежит в плоскости основания, поэтому фигура действительно «поднимается» в пространство.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основания — это стороны многоугольника в основании. Рёбра, соединяющие вершину пирамиды с вершинами основания, называются боковыми рёбрами и задают форму боковой поверхности.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пирамид: треугольная, четырёхугольная, n-угольная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и четырёхугольная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пирамида имеет основание в виде треугольника и всего четыре вершины: три вершины основания плюс одна общая вершина. Число боковых граней — четыре, по одному для каждого треугольника, опирающегося на сторону основания.
</a:t>
            </a:r>
            <a:endParaRPr lang="en-US" sz="1498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случай: n-угольная пирамида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Четырёхугольная пирамида опирается на четырёхугольное основание и имеет пять вершин. В общем случае у n-угольной пирамиды вершин n+1, а число боковых граней совпадает с числом сторон основания.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122701"/>
            <a:ext cx="4106400" cy="32971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пирамиды и их обозначения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основные обозначения элементов пирамиды, которые встречаются в школьных задачах: от вершин и рёбер до высоты, апофемы и площади боковой поверхности.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принцип: вычисления почти всегда опираются на данные основания и величины, связанные с высотой (для объёма) и апофемой (для боковой площади).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раздел «Пирамида» (обобщённое определение элементов).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правильная пирамида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правильной пирамиды: основание — правильный многоугольник, вершина расположена над центром основания.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числа сторон основания и числа элементов пирамиды
</a:t>
            </a:r>
            <a:endParaRPr lang="en-US" sz="207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показано число граней многогранника: оно равно n+1, потому что к n боковым треугольникам добавляется основание.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n увеличивает число элементов линейно: каждая новая сторона основания добавляет одну боковую грань и одну вершину.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по определениям: для n-угольной пирамиды граней — n+1, рёбер — 2n, вершин — n+1.
</a:t>
            </a:r>
            <a:endParaRPr lang="en-US" sz="11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правильной пирамиде эта перпендикулярная линия проходит через центр основания, поэтому симметрия помогает и в вычислениях, и в построении сечений.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определяется как отрезок, проведённый перпендикулярно плоскости основания.
</a:t>
            </a:r>
            <a:endParaRPr lang="en-US" sz="1508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высоты пирамиды в школьной стереометрии (перпендикуляр к плоскости основания).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и боковая грань правильной пирамиды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правильной пирамиды — это высота боковой грани, проведённая к её ребру основания. Иными словами, она относится не ко всему многоугольнику основания, а к одной из боковых граней.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боковые грани в правильной пирамиде равны, все их апофемы одинаковы. Именно апофема участвует в формуле площади боковой поверхности, задавая «наклон» боковых треугольников.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поверхности: вклад основания и боковых граней
</a:t>
            </a:r>
            <a:endParaRPr lang="en-US" sz="216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ниже принята апофема a=1, поэтому S_бок=1/2·P·a. Полная площадь равна S_полн=S_осн+S_бок.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 увеличении периметра основания растёт вклад боковой поверхности, а основание остаётся отдельным слагаемым полной площади.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формулам из школьной геометрии: S_бок=1/2·P·a; S_полн=S_осн+S_бок; площади правильных многоугольников — по стандартным формулам.
</a:t>
            </a:r>
            <a:endParaRPr lang="en-US" sz="8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правильной пирамиды удобно выражать через периметр основания и апофему: от каждой боковой грани берётся одинаковая площадь, поэтому суммирование становится регулярным.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— правильный квадрат со стороной a, то P = 4a. Для правильного треугольника предварительно находят его периметр по известным сторонам, используя стандартные соотношения.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формула для боковой площади: S_бок = 1/2·P·a. Здесь a — апофема (высота боковой грани), она связывает «наклон» граней с геометрией основания.
</a:t>
            </a:r>
            <a:endParaRPr lang="en-US" sz="1595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сумме площади основания и боковой поверхности: S_полн = S_осн + S_бок. Именно эти выражения чаще всего требуются в задачах 10 класса.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правильной пирамиды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любой пирамиды выражается формулой V = 1/3·S_осн·h, где S_осн — площадь основания, h — высота. Коэффициент 1/3 отражает, как распределяется объём относительно основания и вершины.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V = 1/3·S_осн·h объём пирамиды составляет одну треть объёма призмы с тем же основанием и высотой.
</a:t>
            </a:r>
            <a:endParaRPr lang="en-US" sz="144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(формула объёма пирамиды).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3948" y="1038300"/>
            <a:ext cx="2895954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структуре фигур и в формуле объёма, а также подсказывает, что именно нужно искать в типовых задачах.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опорные различия — число оснований и наличие общей вершины; объём пирамиды всегда равен одной трети объёма призмы при одинаковых S основания и высоте.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школьного курса стереометрии и определения многогранников.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пирамиды и призмы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на пирамиду в 10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исходных данных к нужной величине: объём, площади, высоты, сечения и расстояния.
</a:t>
            </a:r>
            <a:endParaRPr lang="en-US" sz="15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пирамиды плоскостью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пирамиды плоскостью может быть треугольником, четырёхугольником, трапецией или многоугольником. Тип формы зависит от того, пересекает ли плоскость ребра пирамиды и какие именно стороны попадают в пересечение.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секущая плоскость параллельна основанию, полученное сечение подобно основанию. Его линейные размеры уменьшаются пропорционально расстоянию от вершины до плоскости, что облегчает вычисления и работу с подобием.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получаются
</a:t>
            </a:r>
            <a:endParaRPr lang="en-US" sz="1302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параллельно основанию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подобие сечений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сечений, параллельных основанию, коэффициент подобия равен отношению расстояний от вершины до плоскостей. Тогда линейные размеры пропорциональны этому коэффициенту.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секущая плоскость ближе к вершине, коэффициент подобия уменьшается, и вместе с ним сокращаются и площади сечений (как квадрат), и объёмы соответствующих частей (как куб).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подобии сечений пирамиды (без привязки к конкретным числам).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как симметричная фигура
</a:t>
            </a:r>
            <a:endParaRPr lang="en-US" sz="2634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правильной пирамиды вершина расположена над центром основания, а все боковые рёбра равны. Благодаря этому фигура имеет осевую симметрию относительно прямой, проходящей через центр основания и вершину.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— правильный многоугольник, то все боковые грани становятся равными равнобедренными треугольниками. Равенство граней делает вычисления по формулам более прямыми и «одинаковыми» для всех частей.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симметрия помогает решать задачи без лишних построений: многие величины повторяются, поэтому достаточно рассмотреть одну боковую грань и связать её с параметрами основания и высотой.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пирамиды в геометрии и технике
</a:t>
            </a:r>
            <a:endParaRPr lang="en-US" sz="193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 наклонными поверхностями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Пирамидальная форма встречается в опорах, крышах и некоторых несущих элементах. Геометрия пирамиды помогает оценивать устойчивость и распределение нагрузок, когда боковые грани работают как наклонные поверхности.
</a:t>
            </a:r>
            <a:endParaRPr lang="en-US" sz="100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 симметрии и расчётов
</a:t>
            </a:r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пирамида служит удобной моделью для изучения симметрии, площадей и объёмов. Решая задачи о гранях и сечениях, учащиеся тренируют точность рассуждений и аккуратность чертежа.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объёма с площадью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 = 1/3·S_осн·h показывает, как одна и та же высота даёт разные объёмы у разных многогранников. Это полезно при переходе от вычислений к пониманию «масштаба» пространственных фигур.
</a:t>
            </a:r>
            <a:endParaRPr lang="en-US" sz="106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подобие сечений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Секущие плоскости дают фрагменты, подобных исходным формам. Умение связать коэффициент подобия с расстояниями развивает пространственное мышление и помогает решать нестандартные геометрические ситуации.
</a:t>
            </a:r>
            <a:endParaRPr lang="en-US" sz="10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высоту пирамиды путают с боковым ребром или апофемой. Высота — это перпендикуляр к плоскости основания из вершины, а апофема относится к боковой грани.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коэффициент 1/3 в формуле объёма. Правильная запись V = 1/3·S_осн·h предотвращает неверный масштаб объёма при одинаковых основании и высоте.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площадь боковой поверхности с полной площадью. Полная площадь включает ещё и площадь основания, поэтому без добавления S_осн ответ будет систематически занижен или неполным.
</a:t>
            </a:r>
            <a:endParaRPr lang="en-US" sz="1464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правильную пирамиду важно различать элементы основания и элементы боковой части: стороны и периметр относятся к основанию, а апофема — к боковым граням, откуда выводятся нужные формулы.
</a:t>
            </a:r>
            <a:endParaRPr lang="en-US" sz="1439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при решении задач на пирамиду
</a:t>
            </a:r>
            <a:endParaRPr lang="en-US" sz="25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как ключевая фигура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объединяет базовые понятия пространственной геометрии: основание, вершина, рёбра, грани, высота, апофема, площадь поверхности и объём. Формулы V = 1/3·S_осн·h и S_бок = 1/2·P·a — опора для задач.
</a:t>
            </a:r>
            <a:endParaRPr lang="en-US" sz="44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2026-05-12T05:56:17Z</dcterms:created>
  <dcterms:modified xsi:type="dcterms:W3CDTF">2026-05-12T05:56:17Z</dcterms:modified>
</cp:coreProperties>
</file>