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 оборот с for: темы урока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инфинитив и его оборот с for — ключевые грамматические конструкции английского языка.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и исторический контекст инфинитива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— неличная форма глагола, не выражающая лица, времени или числа, сформировавшаяся в среднеанглийский период. Конструкция to + глагол широко закреплена в грамматике и экзаменационных материалах, используется в разных стилях современного английского языка.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Инфинитив: определение и принадлежность к глагольным формам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— это базовая неличная форма глагола, обычно с частицей to, например, to read, to write. Он не изменяется по лицу и числу и обозначает действие как абстрактный процесс или факт.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основой для построения сложных глагольных конструкций, включая составные сказуемые и сочетания с модальными глаголами, обеспечивая выразительность и точность высказывания.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играет важную роль в английской грамматике, объединяя функции глагола и номинативных частей речи в рамках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формы инфинитива: простая, продолженная и перфектная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инфинитива выражает действие без указания на время: to do — сделать, выполнять действие в общем смысле.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Продолженная форма (to be doing) подчёркивает длительность процесса в момент времени, например, to be reading — читать в данный момент.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Перфектная форма (to have done) передаёт предшествующее действие, указывая, что оно завершилось до другого события.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Перфектно-продолженная форма (to have been doing) сочетает длительность и завершённость, акцентируя на процессе, происходившем до определённого момента.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 подлежащее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подлежащего инфинитив обозначает действие или процесс. Пример: To travel broadens the mind. Здесь действие «путешествовать» выступает темой высказывания.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функции дополнения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инфинитив используется в качестве дополнения после глаголов желания, намерения, например: She wants to learn English. В этом случае он уточняет содержание желания.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составе сложного сказуемого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входит в состав сложных глагольных форм, например, с модальными глаголами: He can swim — он умеет плавать. Так формируется смысл действия и модальность.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функции инфинитива в предложении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случаи употребления инфинитива с to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 to употребляется после определённых глаголов, таких как want, need и agree, чтобы выразить цель или намерение действия.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используется после прилагательных, например, happy to help, подчеркивая состояние или отношение субъекта к действию.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существительных, обозначающих возможность или необходимость, инфинитив с to уточняет смысл: a chance to win, что передаёт потенциал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Инфинитивный оборот с for: структура и назначение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с for + существительное или местоимение указывает на логического субъекта, который выполняет действие инфинитива.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повышает ясность и точность высказывания, разграничивая, кто именно осуществляет действие в предложении.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It is important for students to prepare — здесь «for students» определяет, кто должен подготовиться.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оборота с for типично для формальной речи и часто встречается в письменных текстах и экзаменационных заданиях.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инфинитивного оборота с for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оборота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строится как: for + объект в объектном падеже + инфинитив с to. Например: for him to succeed — для него добиться успеха. Такая схема чётко выделяет исполнителя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представление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изображение показывает последовательность элементов оборота, что облегчает понимание и запоминание правильного порядка слов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обороты с for и без for: частотность употребления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ясно демонстрируют, что обороты с for преобладают в письменных и формальных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оборотов с for связан с необходимостью точного указания субъекта в официальной коммуникации.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BYU-BNC, анализ 2020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инфинитивным оборотом с for после прилагательных и существительных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прилагательных, таких как easy, possible, important, оборот с for подчёркивает субъекта, к которому относится качество или состояние.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с существительными, например chance или opportunity, данный оборот учитывает возможность или вероятность совершения действия.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Конструкции: It is important for teenagers to rest достаточно типичны и используются для выражения необходимости или рекомендации.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объектных местоимений в обороте with for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инфинитивном обороте с for объектом выступают местоимения в объектном падеже — me, him, her, us, them. Такое использование позволяет чётко обозначить логического субъекта действия, что важно для однозначности высказывания.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Объектный субъект: использование местоимений в инфинитивном обороте с for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Неизменность формы местоимений в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местоимений не изменяется вне зависимости от позиции в предложении. Например, конструкция for them to participate остаётся неизменной, подчёркивая строгие грамматические правила при построении оборота.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форм объектных местоимений в инфинитивном обороте с for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объектные местоимения, используемые с предлогом for в инфинитивных оборотах. Для правильного употребления важно применять именно объектные формы, не заменяя их на субъектные.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Объектная форма местоимений обязательна в оборотах с for, что обеспечивает грамматическую корректность конструкции.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Practical English Grammar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инфинитивного оборота с for в предложении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Инфинитивный оборот с for часто следует за прилагательными, например: It is essential for him to arrive вовремя. Это подчёркивает важность действия для субъекта, выраженного местоимением.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оборот располагается после существительных, таких как plan или right, например: The plan for us to meet was approved. Он помогает уточнить субъект и цель действия.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предложениях конструкция встречается после it is + прилагательное или существительное, например: It is unusual for her to be late. Также может следовать за глаголами arrange и wait в разных синтаксических контекстах.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конструкции для официальных заявлений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for someone to do something широко применяется в деловой переписке. Например, выражение It is necessary for your application to be complete подчёркивает требования к официальным документам, делая коммуникацию максимально точной и формальной.
</a:t>
            </a:r>
            <a:endParaRPr lang="en-US" sz="108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бизнес-документов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бизнес-документах встречаются подобные обороты: It is important for the team to meet deadlines. Такие выражения служат для обозначения обязательств и условий, делая текст официальным и строгим.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деловые выражения с инфинитивным оборотом с for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инфинитивного оборота с for: правила образования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 инфинитивном обороте с for формируется добавлением частицы not непосредственно перед инфинитивом: for him not to agree. Это сохраняет структуру оборота и смысл отрицания.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отрицательной форме остаётся неизменным: for + объект + not + to + инфинитив. Нарушение этого порядка приводит к ошибкам, которые меняют грамматическую корректность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not всегда относится к инфинитиву и не должна разделять объект и предлог for, чтобы не исказить смысл и грамматическое строение конструкции.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отрицательных оборотов важно тщательно соблюдать целостность всей фразы, избегая пропусков и перестановок слов, что особенно важно в письменной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Стилистическое употребление и ограничения инфинитивного оборота с for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обороты с for преимущественно используются в формальной и письменной речи, повышая точность высказывания и выделяя логического субъекта действия.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разговорном английском такие конструкции часто заменяются более простыми вариантами без for, например: It is better to go now, что делает речь более естественной и непринуждённой.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с for не всегда уместен с некоторыми модальными глаголами и глаголами чувственного восприятия, где возможны иные синтаксические формы для передачи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против других неличных форм: герундий и причастие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обозначает действие как процесс или факт и часто используется в роли подлежащего или дополнения, например, в выражении Reading helps improve vocabulary.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описывает действие, происходящее одновременно с другим, например: The man standing there is my teacher, подчёркивая качество или состояние.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 for выделяет логического субъекта действия и выражает потенциальное, часто предшествующее событие, отличаясь семантикой и грамматической функцией.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различение этих форм важно для точности выражения мысли и выбора соответствующих конструкций в зависимости от контекста.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инфинитивных оборотов с for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использование субъектной формы местоимения вместо объектной: for she to go вместо корректного for her to go. Это нарушает правила английской грамматики.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ошибки включают пропуск предлога for перед инфинитивом и неправильное расположение оборота в предложении, что снижает ясность и точность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Инфинитивный оборот с for в англоязычных текстах и экзаменационных заданиях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с for часто встречается в заданиях ЕГЭ и международных экзаменов, поскольку позволяет выделить логического субъекта и точнее передать смысл действия.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газет показывают актуальность и широкое распространение конструкции, например: For the government to succeed, strong leadership is needed, что подчёркивает ясность и формальность речи.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этой конструкции помогает успешно справляться с академической и официальной письменной речью, развивая продвинутый уровень владения английским языком.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инфинитива и оборота с for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 оборот с for — незаменимые инструменты для построения точных и грамматически правильных высказываний на английском. Их освоение улучшает навыки коммуникации и способствует успешной сдаче экзаменов.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2026-05-07T22:49:43Z</dcterms:created>
  <dcterms:modified xsi:type="dcterms:W3CDTF">2026-05-07T22:49:43Z</dcterms:modified>
</cp:coreProperties>
</file>