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Обломов: образ в движении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внутреннем движении между мечтой, покоем и отказом от перемен.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в эпоху перемен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героя на фоне споров о труде, ответственности и обновлении России. Реалистическая точность быта и психологии делает Обломова не только персонажем романа, но и культурным символом пассивности.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Ильич Обломов как герой переходной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— дворянин, которому с детства обеспечили комфорт и избавили от необходимости самому организовывать жизнь, поэтому действие не стало для него привычкой.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образование и положение дают ему все внешние предпосылки для активной судьбы, но воспитание и укоренившаяся привычка к покою гасят этот потенциал.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способен глубоко чувствовать и переживать, однако не умеет долго удерживать волевое усилие; в этом противоречии и строится его образ.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Обломова и пространство его жизни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черты, медленные движения и полусонное состояние сразу создают впечатление человека, которому тяжело включаться в действие. Детали одежды и позы усиливают это ощущение.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на Гороховой и позднее жильё на Выборгской стороне показывают замкнутый мир героя. Беспорядок, бумаги и запущенность быта соседствуют здесь с чувством защищённости.
</a:t>
            </a:r>
            <a:endParaRPr lang="en-US" sz="158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как отражение характера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Обломова в романе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рисунок судьбы героя — повторяющийся переход от импульса к остановке, а не поступательное развитие.
</a:t>
            </a:r>
            <a:endParaRPr lang="en-US" sz="160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(1859), последовательность ключевых эпизодов сюжета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устойчивый рост, а краткие подъёмы, которые быстро сменяются спадом и возвращением к привычному состоянию.
</a:t>
            </a:r>
            <a:endParaRPr lang="en-US" sz="149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как источник характера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уклад
</a:t>
            </a:r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Обломовка живёт по кругу еды, сна и отдыха. В таком мире ребёнок не учится выбирать и не привыкает преодолевать трудности самостоятельно.
</a:t>
            </a:r>
            <a:endParaRPr lang="en-US" sz="156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опека
</a:t>
            </a:r>
            <a:pPr algn="ctr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 снимает с ребёнка почти все обязанности. Привычка к готовому комфорту позже превращается в зависимость от чужой помощи.
</a:t>
            </a:r>
            <a:endParaRPr lang="en-US" sz="1487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покоя
</a:t>
            </a:r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воспринимается как норма жизни, а усилие — как лишнее напряжение. Поэтому любое изменение кажется герою почти угрозой привычному существованию.
</a:t>
            </a:r>
            <a:endParaRPr lang="en-US" sz="1390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детства Обломов выносит не только лень, но и страх перемен, слабую инициативу и потребность в защищённости, которая тормозит внутренний рост.
</a:t>
            </a:r>
            <a:endParaRPr lang="en-US" sz="149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«обломовщина»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 последствий в судьбе героя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жизнь и несбывшиеся возможности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открывает Обломову службу, светскую среду и возможность самостоятельной жизни, но всё это он воспринимает как источник напряжения и внутренней усталости.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визиты и деловые обязанности становятся для него тяжёлым испытанием, потому что требуют постоянного выбора, а не разового усилия.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ритм особенно резко выявляет его неподготовленность к организованному существованию: внешне жизнь движется быстро, а внутри он остаётся неподвижным.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Петербург в романе становится не просто фоном, а пространством, где слабость характера заметна предельно ясно.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Обломов, Штольц и Ольга: три модели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как Гончаров противопоставляет покой, действие и стремление к внутреннему росту.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героя задают три жизненные стратегии: пассивное принятие, активное действие и устремлённость к саморазвитию.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 и пробуждение чувства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Ольгой Обломов впервые ощущает, что способен на искреннюю привязанность, надежду и краткое внутреннее обновление.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чтение и музыка оживляют его, но это состояние держится только пока чувство не требует ежедневной дисциплины и последовательных поступков.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романе проверяет не силу эмоции, а способность меняться. Обломов не выдерживает такого испытания, поэтому пробуждение быстро угасает.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Штольца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умеет выстраивать жизнь вокруг ясной задачи: он не мечется между желаниями, а переводит намерения в конкретные действия и доводит начатое до результата.
</a:t>
            </a:r>
            <a:endParaRPr lang="en-US" sz="1408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самодисциплина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не в эффектности, а в ежедневной собранности. Он спокойно принимает труд, планирует шаги и не позволяет обстоятельствам надолго выбивать себя из курса.
</a:t>
            </a:r>
            <a:endParaRPr lang="en-US" sz="142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вместо размышлений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Штольц ценит полезное дело, порядок и ответственность. Для него работа — не бремя, а естественная форма существования, которая подтверждает зрелость личности.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без идеализации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Обломова он выглядит энергичным и сильным, но Гончаров не превращает его в абсолютный эталон. Так спор о жизни остается открытым и неоднозначным.
</a:t>
            </a:r>
            <a:endParaRPr lang="en-US" sz="143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Обломова в романе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 героя есть, но они редко перерастают в поступок; доминирует состояние, которое защищает его от усилия.
</a:t>
            </a:r>
            <a:endParaRPr lang="en-US" sz="165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(1859); обобщение по ключевым эпизодам текста
</a:t>
            </a:r>
            <a:endParaRPr lang="en-US" sz="126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равномерную смену чувств, а их неустойчивое сосуществование: краткие всплески переживания быстро гаснут под давлением привычки к покою.
</a:t>
            </a:r>
            <a:endParaRPr lang="en-US" sz="133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сна Обломова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усадьба без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перед читателем возникает замкнутый мир, где день похож на день, а все решения уже будто приняты за человека. Здесь ценятся покой, привычка и защищенность, поэтому любая инициатива выглядит лишней и даже тревожной.
</a:t>
            </a:r>
            <a:endParaRPr lang="en-US" sz="1270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школа без усилия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растет среди заботы, но почти не встречает требований, которые заставляют взрослеть. Мягкая опека не развивает характер, а приучает доверять готовому порядку и избегать внутреннего напряжения.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объясняющая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 просто возвращает героя в прошлое, а раскрывает логику его взрослой жизни. То, что в детстве казалось естественным укладом, позже оборачивается неспособностью бороться, выбирать и удерживать движение к цели.
</a:t>
            </a:r>
            <a:endParaRPr lang="en-US" sz="120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романа создаёт образ Обломова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бытовых деталей — халат, диван, письма, неразобранные бумаги — превращают неподвижность героя в зримую художественную реальность и делают его состояние почти осязаемым.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Замедленный ритм сцен передает не только лень, но и особую интонацию жизни, в которой любое действие будто откладывается на потом и теряет остроту необходимости.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мягко подчёркивает несоответствие между мечтой и поступком, не унижая героя: читатель видит слабость, но одновременно чувствует его уязвимость и человечность.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Обломова строится на самооправдании, деликатности и скрытой теплоте. Она показывает, что пассивность не уничтожила в нём способность чувствовать и понимать другого человека.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надежды к отказу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повторяющегося психологического механизма в поведении Обломова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не просто ленивого дворянина, а тип человека, который привык жить за счет готового достатка и не считает личную ответственность жизненной нормой.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Обломовщина становится обозначением общественной инерции: она связана с привычкой перекладывать труд и решения на других, избегая риска, выбора и внутреннего роста.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Обломова выходит за пределы своего времени: в нём узнаётся не единичный характер, а устойчивый способ думать и жить, сохраняющийся в разных эпохах.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 образа Обломова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неподвижности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защита от тревоги, тем труднее герою принять перемены; поэтому бездействие становится для него наиболее привычным выходом.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(1859); аналитическое обобщение по тексту
</a:t>
            </a:r>
            <a:endParaRPr lang="en-US" sz="1356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пассивность формируется постепенно: она закрепляется не одной причиной, а повторяющимся сочетанием привычек и обстоятельств.
</a:t>
            </a:r>
            <a:endParaRPr lang="en-US" sz="139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ctr" indent="0" marL="0">
              <a:lnSpc>
                <a:spcPct val="100000"/>
              </a:lnSpc>
              <a:buNone/>
            </a:pPr>
            <a:r>
              <a:rPr lang="en-US" sz="20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публикации романа, который и сегодня читается как история о прокрастинации, комфорте и цене нереализованных возможностей.
</a:t>
            </a:r>
            <a:pPr algn="ctr" indent="0" marL="0">
              <a:lnSpc>
                <a:spcPct val="100000"/>
              </a:lnSpc>
              <a:buNone/>
            </a:pPr>
            <a:r>
              <a:rPr lang="en-US" sz="20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
</a:t>
            </a:r>
            <a:endParaRPr lang="en-US" sz="301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сохранило актуальность, потому что показывает: добрые намерения сами по себе не превращаются в поступок без внутренней дисциплины.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романа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эпизоды сходятся к одному выводу: любой импульс к жизни у Обломова возникает ярко, но не закрепляется в действии.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Гончаров, роман «Обломов» (1859)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сцены раскрывают развитие героя и его внутренние пределы.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Обломов: герой, в котором спорят движение и покой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важен не как символ бездействия, а как образ человека, у которого есть чувство, мысль и мечта, но нет силы превратить внутренний порыв в устойчивую судьбу.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2026-05-19T20:24:20Z</dcterms:created>
  <dcterms:modified xsi:type="dcterms:W3CDTF">2026-05-19T20:24:20Z</dcterms:modified>
</cp:coreProperties>
</file>