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 Римской республике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римляне учились быть грамотными, дисциплинированными и полезными гражданами.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Республика, которая воспитала граждан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просуществовала более четырёх веков и превратила Рим в сильное государство. Но учёба была доступна не всем одинаково: на неё влияли богатство семьи, место жизни и будущая роль ребёнка.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римлянам нужно было учиться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помогала понимать законы, надписи и распоряжения властей. Римлянин, умеющий читать, мог лучше ориентироваться в общественной жизни и защищать свои интересы.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законов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использовали на рынке, при налогах и в домашнем хозяйстве. Без него было трудно вести покупки, подсчитывать расходы и следить за доходами.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 повседневности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было необходимо для хозяйственных списков, долговых записей и личных сообщений. Умение аккуратно писать ценилось в семье, торговле и управлении имуществом.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записи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богатых римлян особенно важным было умение говорить ясно и убедительно. Это помогало в судах, на собраниях и в будущей государственной службе.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Убедительная речь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 — первая школа ребёнка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навыки ребёнок получал в семье. Здесь его приучали слушаться старших, уважать порядок и постепенно готовили к жизни в римском обществе.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дома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состоятельных семьях рядом с детьми часто находился наставник. Иногда им становился грек, который помогал с языком, чтением и общими знаниями.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в богатом доме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учила вежливости, заботе о доме и хорошим манерам. Она помогала ребёнку понять, как вести себя в повседневной жизни.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матери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показывал пример трудолюбия и строгости. Он воспитывал детей в уважении к предкам, правилам дома и обязанностям перед семьёй.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отца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римского ребёнка к взрослой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обучения в Римской республике по данным античных описаний.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этапы обучения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возрасту римского ребёнка можно увидеть, как постепенно усложнялись занятия: от простых навыков к изучению текстов и речей.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становился ученик, тем больше внимание смещалось от базовых навыков к речи и текстам.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античных авторов о римском образовании.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школа: первые учебные навыки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знакомились с латинским алфавитом и учились складывать буквы в слоги и слова. Чтение требовало постоянных повторений и внимательности к каждой детали.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чтение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упражнения приходилось заучивать наизусть и повторять вслух. Поэтому учёба в начальной школе развивала не только знания, но и усидчивость.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терпение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осваивали счёт и самые простые вычисления. Эти навыки были нужны для торговли, домашнего хозяйства и повседневных расчётов.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арифметика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Писали на восковых табличках острыми палочками. Ошибки можно было стереть и исправить, но аккуратность всё равно была обязательной частью урока.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дощечках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школьное помещение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Rhetor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Rhetor обучал искусству речи, спору и убеждению. Его занятия посещали старшие юноши, готовившиеся к общественной, судебной или политической деятельности.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Litterator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учитель занимался начальным обучением: учил буквам, чтению, письму и основам счёта. Его уроки были первым шагом ребёнка в школьную систему.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помещения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часто располагались в маленьких комнатах, лавках или арендованных помещениях. Ученики сидели на скамьях, а книг было немного, поэтому многое держалось на памяти и дисциплине.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Grammaticus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уровне ученик изучал тексты, язык и произведения авторов. Такой учитель помогал понимать смысл написанного и правильно выражать мысли.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образования римлянина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обучения начиналась дома и постепенно вела к более сложным занятиям, связанным с текстами, речью и общественной деятельностью.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римское образование было ступенчатым: каждый новый этап строился на предыдущем.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античным описаниям римского образования.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изучали на уроках грамматики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читали произведения известных писателей и поэтов. Так они учились понимать разные тексты, запоминать выражения и видеть, как устроена хорошая латинская речь.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авторов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внимание уделялось значению слов и их форме. Ученики разбирали текст по частям, чтобы точнее понимать смысл и правильно использовать язык.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часто встречались стихи и мифологические сюжеты. Они делали занятия ярче и помогали запоминать материал через выразительные истории.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 мифы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учили отрывки наизусть и тренировали правильное произношение. Это развивало память, слух к языку и умение говорить по-латински более уверенно.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Заучивание и произношение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 — искусство красиво говорить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 была завершающим этапом обучения для юношей из состоятельных семей. Здесь уже не просто читали тексты, а учились говорить так, чтобы слова производили сильное впечатление на слушателей.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ступень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юноша выступал перед учителем и товарищами, а затем получал замечания и исправлял ошибки. Так он учился говорить ясно, уверенно и по правилам латинской речи.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 слушатели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 помогала тем, кто хотел участвовать в судах, собраниях и государственной службе. Успех в общественной жизни часто зависел не только от знаний, но и от мастерства убеждения.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жизни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составляли выступления, разбирали доводы и тренировались отвечать на возражения. Такие упражнения развивали память, внимание и умение быстро находить убедительные аргументы.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спор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0975" y="17607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868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 полезные навыки в жизни римлян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 пальцах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служили первым и самым доступным «инструментом» счёта. С их помощью римляне быстро определяли простые суммы, особенно в повседневных расчётах и при мелких покупках.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Счётная доска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доски облегчали сложение и вычитание, когда нужно было работать с большими числами. Это было полезно торговцам, управляющим хозяйством и сборщикам платежей.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Камешки для вычислений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сложных действий использовали камешки, которые удобно передвигать и группировать. Такой способ помогал не сбиваться при подсчётах и делал вычисления наглядными.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быту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считать и измерять помогало вести расходы, рассчитывать урожай и следить за запасами. Для римлянина арифметика была не отвлечённым предметом, а частью практической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учился дольше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продолжительность и содержание обучения зависели от пола и достатка семьи.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возможностей было у мальчиков из богатых семей. Девочки и дети бедных чаще получали более короткое или домашнее образование.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описания жизни римлян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девочек в Риме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девочек учили дома, под присмотром матери или родственниц. Они осваивали чтение, письмо и правила поведения, необходимые для повседневной жизни римской семьи.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уроки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римлянки были очень образованными и хорошо знали литературу. Но общество всё же ожидало, что главным делом женщины останутся дом, семья и воспитание детей.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Образованная римлянка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семьях девочки могли получать более серьёзные знания, чем их сверстницы. Им иногда давали возможность читать больше книг и лучше развивать речь и память.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широкое обучение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воспитания были навыки, связанные с домом: ведение хозяйства, прядение, порядок в быту и забота о младших. Эти умения считались особенно полезными и достойными.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хозяйство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влияние на римскую школу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расширения Рима в Средиземноморье римляне познакомились с греческой культурой и стали многое перенимать. Особенно заметным стало влияние греческого языка, книг и представлений об образовании.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заимствования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ученики читали и пересказывали греческие мифы, знакомились с поэзией и образцами красивой речи. Это расширяло кругозор и делало уроки более содержательными.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мифы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домах и школах учителями становились греки или греческие рабы. Они приносили с собой не только язык, но и способы объяснения материала, которые римляне считали очень полезными.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Учителя-эллины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влиянием греков римское образование стало более систематическим. Оно включало чтение, разбор текстов и упражнения в речи, которые позже стали привычными для римской школы.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учёбы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давало образование римскому гражданину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помогало не только в учёбе, но и в повседневных делах, от ведения записей до участия в общественной жизни и семейном хозяйстве.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римляне видели в публичной речи, но остальные навыки тоже были важны для успешной и уважаемой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античным описаниям римского образования
</a:t>
            </a:r>
            <a:endParaRPr lang="en-US" sz="11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наказания в школе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римской школе уроки проходили в жёсткой обстановке. Учитель требовал тишины, точного выполнения заданий и полного внимания, потому что дисциплина считалась основой обучения.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порядок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правило или текст, ученики многократно повторяли его вслух, переписывали и исправляли ошибки. Такой способ помогал закреплять знания, хотя был довольно утомительным.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материала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невнимательность, плохую работу или непослушание ребёнка могли наказать. Это показывало, что в школе ценились не только знания, но и послушание взрослым.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за ошибки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Целью строгих мер было приучить детей к усидчивости, точности и самоконтролю. Считалось, что такие качества нужны и в учёбе, и во взрослой жизни.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характера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подготовка к военной службе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Римского юношу с детства приучали переносить трудности и не жаловаться на усталость. Это считалось важным качеством для будущего солдата, которому приходилось много двигаться и подчиняться распорядку.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не отделяли от обязанностей гражданина. Юноша должен был уметь действовать ответственно, защищать Рим и выполнять свой долг перед государством.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служба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дисциплина готовила мальчика к подчинению старшим и начальникам. В римском обществе умение слушаться команд было необходимо не только на войне, но и в гражданской жизни.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Послушание приказам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развивало привычку к точности и организованности. В армии именно такие навыки помогали держаться строя, выполнять команды и не нарушать общий порядок.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строй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римского образования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школа показала, что учёбу можно строить по этапам: от простых навыков к более сложным. Этот подход позже стал привычным и в других образовательных системах.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обучения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оставил заметный след в культуре Европы. Многие слова, правовые понятия и традиции учёбы восходят именно к римскому опыту.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Латинское наследие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говорить убедительно оказалось важным не только в Риме. Позже оно пригодилось юристам, учёным, политикам и всем, кому нужно ясно выражать мысли.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риторики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особенно ценили чтение, письмо и счёт, потому что без них было трудно вести дела и понимать законы. Эти навыки и сегодня остаются основой образования.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грамотности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образование: знания для жизни и службы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сделала образование важной частью воспитания гражданина. Оно учило читать, считать, писать и выступать, а ещё приучало к дисциплине, ответственности и служению государству.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2026-06-01T00:30:12Z</dcterms:created>
  <dcterms:modified xsi:type="dcterms:W3CDTF">2026-06-01T00:30:12Z</dcterms:modified>
</cp:coreProperties>
</file>