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классификацию животных и её значение для понимания разнообразия живого мира.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классификации животных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систематики животных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животных началось в Древней Греции, получила развитие с системой Линнея XVIII века. Сегодня классификация — основа для науки, медицины и охраны природы.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животные? Определение и их отличительные признаки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многоклеточные эукариоты, способные к передвижению и реакции на окружение. Они питаются готовыми органическими веществами, то есть гетеротрофны.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жизнедеятельности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отсутствием клеточной стенки, наличием мышечной и нервной тканей. Их дыхание происходит через жабры, лёгкие или кожу. Размножаются половым и бесполым путём.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иерархии классификации животных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4174050" y="72420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широкий уровень, объединяющий животных с другими видами живых организмов с общими признаками.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174050" y="435840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единица классификации, включающая особей, способных давать плодовитое потомство друг с другом.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174050" y="41303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174050" y="163275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животных с похожей основной структурой тела и анатомией, например, Хордовые или Членистоногие.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174050" y="140470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74050" y="254130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Подразделение типа, объединяющее виды с более близкими анатомическими и физиологическими особенностями.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174050" y="23132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174050" y="344985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видов, схожих по строению и способных к скрещиванию, например, род Кошка.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174050" y="322180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23904"/>
            <a:ext cx="4348200" cy="28135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домашней кошки: пример иерархии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систематического положения домашней кошки по основным уровням классификации.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таблица иллюстрирует структуру систематики на примере реального животного, показывая переход от широких к более узким группам.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Википедия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царств живых организмов и место животных среди них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выделяются как наиболее разнообразное царство, включающее миллионы видов с различными адаптациями. Они занимают ключевые экологические ниши и обеспечивают баланс в экосистемах.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разнообразие и значимость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как гетеротрофы, играют важную роль в пищевых цепях, перерабатывая органику и участвуя в круговороте веществ на планете.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животных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делятся на животные, растения, грибы, бактерии и протисты. Это деление отражает фундаментальные различия в строении и метаболизме.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пять царств живого мира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8800" y="1328332"/>
            <a:ext cx="2005200" cy="15959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9250" y="1328332"/>
            <a:ext cx="2005200" cy="15959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99700" y="1328332"/>
            <a:ext cx="2005200" cy="159593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животных: главные группы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внутренним скелетом и хордой на ранних стадиях. Среди них млекопитающие, птицы и рыбы, адаптированные к различным средам обитания.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635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— позвоночные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90480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известны радиальной симметрией и водно-сосудистой системой, кишечнополостные — наличие щупалец и полостной пищеварительной системы.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91500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и кишечнополостные — морские обитатели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25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животных с мягким телом, часто заключённым в раковину. Обитают в воде и на суше, важны для пищевых цепей и человека.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77545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мягкотелые жители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62570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членистым телом и экзоскелетом. Включают насекомых, ракообразных, паукообразных, выполняют важную экологическую функцию.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263590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царство разнообразия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в основных типах животных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составляют подавляющее большинство видов животных на Земле, демонстрируя наибольшее разнообразие.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именно членистоногие формируют основу биоразнообразия среди животных, что важно для экосистем.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Zoological Record, актуальные данные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животные: отличительные признаки и разнообразие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хордовики объединены наличием гибкой хорды в ранних стадиях развития и внутренним сложным скелетом, что обеспечивает поддержку тела и подвижность.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заселяют разнообразные среды: от водных до воздушных и наземных, объединяют млекопитающих, птиц, рыб, амфибий и рептилий с обширным видовым разнообразием.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Членистоногие: особенности строения и примеры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(1) Членистоногие обладают членистым телом, внешним скелетом из кутикулы и развитой нервной системой, что делает их успешными на всех континентах и в разнообразных средах.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(2) Основные группы включают насекомых, паукообразных и ракообразных; они играют ключевую роль в экосистемах, участвуя в опылении, разложении и пищевых цепях.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строение и среда обитания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крупная группа животных с мягким телом, часто покрытым твёрдой раковиной для защиты. В эту группу входят улитки, мидии и осьминоги, отличающиеся разнообразием форм и размеров.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обитают в морях, пресных водах и на суше. Они играют важную роль в экосистемах как участники пищевых цепей и способствуют круговороту веществ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и кишечнополостные: строение и функции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— преимущественно морские животные с радиальной симметрией и водно-сосудистой системой. Морские звёзды и морские ежи обладают жестким экзоскелетом и способны к регенерации утраченных частей.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включают медуз, кораллы и актиний. Они имеют лучевую симметрию и щупальца для захвата пищи. Многие из них образуют коралловые рифы, играющие значимую экологическую роль.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особенности строения и примеры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характеризуются наличием волосяного покрова и выделением молока для вскармливания потомства. Они теплокровные и демонстрируют высокую активность и способность к обучению.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обитают на суше, в воде и в воздухе. Примеры включают льва, кита, ежа, человека и белку, что иллюстрирует их широкую адаптивность.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строение тела и приспособления к полёту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перьевым покровом и лёгким скелетом, что облегчает полёт. Их клюв заменяет зубы, а развитые крылья обеспечивают манёвренность и устойчивость в воздухе.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строения птиц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птицы, например орёл, обладают острым зрением для охоты в полёте. Другие, как пингвины, утратили способность летать, но отлично адаптировались к плаванию в воде.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птиц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амфибии, рептилии: строение и сравнение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водные позвоночные с жабрами, плавниками и чешуйчатой кожей, обитающие преимущественно в воде. Они дышат при помощи жабр и размножаются откладыванием икры.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обладают кожей, способной к дыханию, и лёгкими, размножаясь в воде. Рептилии имеют сухую чешуйчатую кожу и откладывают яйца на суше, что обеспечивает им адаптацию к наземной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868745"/>
            <a:ext cx="4348200" cy="20054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классов позвоночных животных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признаки млекопитающих, птиц, рыб, амфибий и рептилий, включая тип кожи, размножение, среду обитания, дыхание и температуру тела.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обладает уникальными признаками, отражающими их адаптацию к среде обитания и способам дыхания.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учебника биологии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определения группы животного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классификации по основным признакам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классификации животных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облегчает выявление редких и исчезающих животных, что важно для ведения Красной книги и разработки программ охраны природы. Это позволяет эффективно сохранять биоразнообразие планеты.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видов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систематики помогает выявлять возбудителей болезней и понимать особенности различных видов. Это важно для разработки методов лечения и профилактики заболеваний у животных и человека.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ветеринария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классификации открывает возможности использования животных в промышленности и медицине. Например, некоторые редкие виды служат источниками новых лекарств и биоматериалов.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биотехнологиях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в классификации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ДНК-секвенирования позволяют точнее определять родственные связи между видами и строить филогенетические деревья.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 — пример древнего животного, сохранившегося в неизменном виде миллионы лет, затрудняющего классификацию.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ископаемое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GBIF и ZooBank собирают и систематизируют сведения о видах, обеспечивая доступ к актуальной и проверенной информации.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базы данных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описывают около 18 000 новых видов животных ежегодно, что расширяет наше понимание живого мира.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открытие видов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понять разнообразие и взаимосвязи живых организмов. Современные методы развивают систему, обеспечивая сохранение природы и развитие науки на международном уровне.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классификации животных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2026-05-08T21:33:24Z</dcterms:created>
  <dcterms:modified xsi:type="dcterms:W3CDTF">2026-05-08T21:33:24Z</dcterms:modified>
</cp:coreProperties>
</file>