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 и цикл «Песни западных славян»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песня, история и поэтическое слово в одном цикле.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«Песни западных славян»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показывает, как Пушкин превращает народную песню в художественный текст. На его примере видно, как литература связана с фольклором, историей и общими для людей темами: свободой, верностью и памятью.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цикл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1830–1834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обращается к славянским песням и сюжетам, связанным с Балканами. Он изучает публикации, появившиеся в Европе, и отбирает материалы для собственного цикла.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сюжетов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цикла — народные песни сербов, хорватов и других южных славян. Пушкин не ограничивается переводом, а переосмысливает услышанное и прочитанное.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переложение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сохраняет сюжет и народный колорит, но меняет отдельные детали. Так текст звучит естественно по-русски и становится самостоятельным произведением.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народная песня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слушатель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цикле Пушкин словно передаёт голос народного певца. Он бережно сохраняет интонацию устной речи и показывает, как живёт память народа в песне.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песенного стиля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звучат просто и напевно. Короткие фразы, повторы и ясные слова делают их похожими на настоящую народную песню, а не на книжное стихотворение.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34789"/>
            <a:ext cx="5426700" cy="18275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цикла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несколько текстов цикла по герою, теме, настроению и связи с фольклором.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песнях повторяются воинские, любовные и трагические мотивы. Это помогает циклу звучать как единое целое, несмотря на разные сюжеты.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цикл «Песни западных славян»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33980"/>
            <a:ext cx="238229" cy="23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34003"/>
            <a:ext cx="238229" cy="2382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34002"/>
            <a:ext cx="238229" cy="2382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34003"/>
            <a:ext cx="238229" cy="2382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7214" y="2128318"/>
            <a:ext cx="187200" cy="24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 мотивы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часто звучит стремление к вольной жизни и сопротивлению силе. Этот мотив делает многие песни напряжёнными и особенно значительными.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доблесть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действуют решительно, защищают род и честь, идут на бой без долгих размышлений. Через их поступки раскрывается народное представление о мужестве.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песнях нередко связана с разлукой и испытанием. Верность чувствам становится важной нравственной чертой героя.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занимает память о предках, старых обидах и давних событиях. Она связывает личную судьбу героя с историей народа.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Предчувствие беды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дорога, ворон, прощание и предсказание создают ощущение тревоги. Эти образы сразу подготавливают к трагической развязке.
</a:t>
            </a:r>
            <a:endParaRPr lang="en-US" sz="9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встречаются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нередко соединяются в одном произведении, поэтому границы между ними подвижны.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воинские и трагические мотивы. Это подчёркивает напряжённый, песенно-эпический характер цикла.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цикла А. С. Пушкина «Песни западных славян»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часто использует повторы, обращения и параллельные построения. Они придают стихам ритм устной песни и помогают запомнить текст.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остаётся простым, но выразительным: в нём много точных слов, коротких фраз и прямого порядка слов. Из-за этого речь звучит естественно и ясно.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создают устойчивые выражения, рифма и особая интонация. Читатель ощущает, что перед ним не только стихотворение, но и живая народная песня.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особенности языка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песня превращается в пушкинский текст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славянского фольклора к литературному произведению Пушкина.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балканских песен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пейзаж в песнях кажется суровым и величественным. Горные дороги, старые крепости и трудный путь героя помогают представить край, где жизнь постоянно связана с опасностью и защитой родной земли.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битвах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ощущается через упоминания столкновений, потерь и мести за обиду. Такие детали делают сюжет напряжённым и помогают понять, почему честь и верность роду так важны для героев.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жизнь южных славян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легко представить костюмы, оружие, песню и обычаи народа. Эти образы соединяют повседневную жизнь с историей и показывают, что песня хранит память целого поколения.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цикла действуют в решающий миг: они не рассуждают долго, а сразу выбирают поступок, который должен защитить честь, любовь, род и память.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показаны герои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раскрывает характер не через длинное описание, а через речь, клятвы, прощание, весть о беде и то, как человек держится перед испытанием.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для него верность слову, готовность к жертве и внутренняя сила: именно эти качества делают героя заметным в народной песенной традиции.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трагический финал не ослабляет образ персонажа: напротив, он подчёркивает мужество, достоинство и значение выбора, который человек делает перед лицом судьбы.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и пушкинское переложение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Пушкин бережно сохраняет народную основу, но превращает её в цельное художественное произведение.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материал остаётся узнаваемым, но у Пушкина он получает ясный сюжет, выразительный ритм и завершённость художественного текста.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цикла «Песни западных славян» и особенности их поэтической обработки А.С. Пушкиным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произведений цикла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в песнях часто меняются внутри одного текста: за спокойным началом может следовать тревога, а за ней — драматическая развязка.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трагического и героического показывает, что цикл связан с военной темой, памятью о потерях и готовностью к подвигу.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цикла «Песни западных славян»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25948"/>
            <a:ext cx="234000" cy="23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37902"/>
            <a:ext cx="234000" cy="18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7715" y="3307599"/>
            <a:ext cx="216825" cy="247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Пушкина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 помогают сразу увидеть героя, место действия и настроение. Пушкин выбирает такие слова, которые делают образ ярким, но не перегруженным лишними подробностями.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строки создают напевность и напоминают устное исполнение. Благодаря этому текст звучит как песня, которую можно услышать и запомнить.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часто сталкивает любовь и смерть, долг и чувство, покой и опасность. Такие противопоставления усиливают драматизм и помогают лучше понять выбор героя.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глаголы делают движение быстрым и напряжённым. События разворачиваются живо, поэтому читатель чувствует не пересказ, а саму драму народной песни.
</a:t>
            </a:r>
            <a:endParaRPr lang="en-US" sz="11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в песнях цикла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путь от народного сюжета к авторскому художественному переложению.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219"/>
            <a:ext cx="4148100" cy="10086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005637"/>
            <a:ext cx="4148100" cy="972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2972953"/>
            <a:ext cx="4148100" cy="9884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906" y="3961728"/>
            <a:ext cx="4148100" cy="9884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иллюстрациях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228675" y="1113551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поэта и взгляд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Пушкина помогает увидеть автора как человека своей эпохи, который обращается к далёким народным песням и переосмысливает их на русском языке. Такая иллюстрация сразу задаёт литературный и исторический контекст.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8675" y="2086447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пейзаж и 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крепости и старинные дороги создают ощущение сурового и напряжённого мира. На таком фоне особенно заметны темы борьбы, чести и защиты родной земли, которые проходят через весь цикл.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28675" y="3068522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и звучание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музыкальные инструменты напоминают о том, что эти тексты связаны с исполнением, слухом и живым голосом. Иллюстрация помогает представить, как песня могла звучать в устной традиции.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28675" y="4057297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быт южных славян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костюмы и бытовые детали делают культуру конкретной и зримой. Они помогают понять, что Пушкин опирался не на абстрактный образ, а на живую традицию, где история и песня были тесно связаны.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расширяет представление о Пушкине: рядом с темами любви и личных переживаний появляется интерес к истории, народной памяти и судьбе целого народа.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произведениях особенно заметно, как поэт умеет передать чужую культурную традицию русским поэтическим языком, не потеряв её ритм, простоту и образность.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«Песни западных славян» показывают Пушкина как мастера точного слова: в коротком тексте он создаёт сильный характер, ясный сюжет и выразительное настроение.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цикла для творчества Пушкина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цикла с другими произведениями Пушкина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мотивы можно заметить в исторических произведениях Пушкина, где важны не только события, но и то, как человек отвечает на вызов времени.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входит в общий круг пушкинских тем: история, судьба и нравственный выбор объединяют разные жанры его творчества.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цикла «Песни западных славян» с произведениями А.С. Пушкина «Песнь о вещем Олеге» и «Полтава»
</a:t>
            </a:r>
            <a:endParaRPr lang="en-US" sz="7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«Песни западных славян» показывают, как фольклорный сюжет может стать основой литературного произведения, если поэт сохраняет его силу, ритм и образность.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цикла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соединяет историческую тему и человеческие чувства: в песнях звучат война, разлука, верность, память о прошлом и готовность к подвигу.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добивается выразительности с помощью простых слов, повторов, песенности и точных деталей, поэтому тексты легко воспринимаются и запоминаются.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цикла помогает лучше понять Пушкина как поэта, который умеет говорить о народной жизни и делать её близкой современному читателю.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напоминает, что литература хранит память о прошлом и передаёт важные ценности через простые и сильные образы. Пушкин делает народную песню частью русской культуры.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цикл важен сегодня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2026-05-18T18:29:46Z</dcterms:created>
  <dcterms:modified xsi:type="dcterms:W3CDTF">2026-05-18T18:29:46Z</dcterms:modified>
</cp:coreProperties>
</file>