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 природу в процессе становления общества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общество меняло биосферу: от присвоения ресурсов к их преобразованию.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природа: исторический путь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общества — это история растущей способности менять природную среду: сначала зависимость от условий, затем целенаправленное преобразование ландшафтов, ресурсов и живых систем.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Первобытное присвоение природных ресурсов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собирательство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формы хозяйства обеспечивали пищу и сырьё, но почти не перестраивали экосистемы. Воздействие оставалось локальным и затрагивало прежде всего отдельные популяции крупных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огня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огня помогало согреваться и готовить пищу, однако выжигало растительность и меняло видовой состав сообществ. Так формировались вторичные ландшафты с иными условиями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человек ещё не управлял природой, а лишь изымал её ресурсы. Тем не менее даже тогда начиналось влияние на биотопы, численность видов и устойчивость местных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 и начало преобразования ландшафтов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производству пищи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земледелия и скотоводства стало переломом в отношениях с природой. Человек начал не только брать ресурсы, но и систематически создавать условия для их воспроизводства.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оседлого образа жизни усилило распашку земель, вырубку лесов и строительство хозяйственных территорий. Природные участки всё чаще уступали место антропогенным ландшафтам.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 первые системы распределения воды повысили урожайность, но одновременно изменили режим рек и почв. Это создало новую зависимость экосистем от хозяйственной деятельности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 на 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усилило давление на почвы, водоёмы и естественные местообитания. Доля природных сообществ сокращалась, а искусственно поддерживаемые агроценозы занимали всё больше пространства.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и усиление давления на биосферу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ускорил спрос на ресурсы, инфраструктуру и продовольствие, а вместе с ним — и антропогенную нагрузку на природные системы.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и выше потребление, тем сильнее давление на биосферу и тем труднее её восстановление.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World in Data на основе оценок ООН, данные по ключевым порогам численности населения Земли.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антропогенного воздействия на природу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 мере развития общества менялись ведущие виды деятельности и экологические последствия.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тенденция — переход от локального воздействия к масштабному преобразованию природной среды.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этапов взаимодействия общества и природы.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как рубеж экологических изменений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углю и паровым машинам резко увеличил объёмы производства и добычи сырья. Человек получил возможность перестраивать природу в значительно более крупных масштабах, чем прежде.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воздух, воду и почву перестали быть локальными. Они стали постоянным сопровождением промышленного развития и повлияли на состав живых организмов в городах и их окрестностях.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промышленной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Шахты, заводы и железные дороги ускорили извлечение полезных ископаемых и изменение рельефа. Природные ландшафты всё чаще подчинялись нуждам фабричной экономики.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биологии особенно важно, что ухудшение среды затронуло здоровье людей, устойчивость экосистем и распределение видов. Промышленный этап сделал экологический риск системным, а не случайным.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преобразование природной среды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Застройка вместо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приводит к замене природных территорий жилыми кварталами, дорогами и инженерными сетями. В результате уменьшается площадь местообитаний и сокращается разнообразие городских видов.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сток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и бетон снижают водопроницаемость поверхности. Дождевая вода быстрее уходит в сток, что повышает риск подтоплений и уменьшает естественное увлажнение почв.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плотной застройке температура воздуха часто выше, чем в окружающей местности. Это связано с накоплением тепла материалами и слабым охлаждением из-за нехватки зелёных насаждений.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потребляют большие объёмы воды, энергии и строительных материалов. Чем быстрее растёт урбанизация, тем сильнее её влияние на природные ресурсы и живые организмы.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окружающей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сектора по-разному влияют на природу, но их суммарный эффект усиливается в городах, промышленных зонах и аграрных районах.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энергетика, промышленность и транспорт; значит, именно они требуют первоочередных мер сокращения выбросов.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источникам антропогенной нагрузки, обобщение по учебным экологическим материалам.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биологические достижения и экологические издержки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Интенсификация сельского хозяйства позволила получать больше продукции с единицы площади и лучше обеспечивать население продовольствием. Однако для этого потребовалось более интенсивное использование почв и воды.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распашки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больших площадей под поля разрушает естественную растительность, ускоряет эрозию и уменьшает содержание гумуса. Почва теряет плодородие, а ландшафт становится менее устойчивым к засухам и ветру.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орошения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орошаемых землях при неправильном водном режиме возможны засоление и заболачивание. Эти процессы ухудшают структуру почвы и делают её менее пригодной для жизни растений.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химизации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пестициды повышают урожай, но могут нарушать состав водоёмов, сокращать численность опылителей и изменять почвенную биоту. В итоге страдают не только вредители, но и полезные организмы.
</a:t>
            </a:r>
            <a:endParaRPr lang="en-US" sz="10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экологических последствий хозяйственной деятельности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вещества и энергии в хозяйстве человека и его влияние на экосистемы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 почв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и 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 и работа предприятий повышают концентрацию оксидов серы и азота, а также твёрдых частиц. В городах это ухудшает видимость, раздражает дыхательные пути и усиливает хронические заболевания.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нефтепродукты и пластиковые фрагменты изменяют состав рек, озёр и морей. Загрязнение делает среду менее пригодной для водных организмов и нарушает питание в прибрежных экосистемах.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накапливают токсины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металлы, пестициды и другие стойкие соединения долго сохраняются в почве. Они переходят в растения, затем в животных и человека, постепенно включаясь в пищевые цепи.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нарушает обмен веществ, снижает размножение и повышает чувствительность организмов к стрессу. В первую очередь исчезают виды, которые хуже приспосабливаются к изменённым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антропогенного воздействия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деятельности по-разному изменяют природу, но сходятся в одном результате — ослабляют устойчивость экосистем.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хозяйственной деятельности имеют общую черту: они сокращают природную саморегуляцию и требуют последующего восстановления среды.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географии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 как следствие преобразования природы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которого стало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вырубают и дробят дорогами, животные теряют укрытия, кормовые участки и пути расселения. Популяции становятся изолированными, а редкие виды исчезают быстрее, чем успевают восстановиться естественным путём.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Болото, которое перестало жить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меняет водный режим, убирает привычную среду для птиц, земноводных и многих растений. Вместе с водой уходит целый комплекс связей, который поддерживал высокую продуктивность и устойчивость территории.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редкого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одного вида — это не только потеря красивого организма, но и утрата его уникальных приспособлений. Для науки и медицины такие потери особенно чувствительны, потому что сокращают генетическое разнообразие.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 вклад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индустриализации рост выбросов связан не только с энергетикой, но и с изменением землепользования, которое уменьшает способность природных экосистем поглощать углерод.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усиливает парниковый эффект: чем выше нагрузка, тем заметнее риск потепления, засух, экстремальной погоды и потерь для хозяйства.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 динамике антропогенных выбросов и этапах индустриального развития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общества ограничить ущерб природе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экологический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загрязнения и истощения ресурсов вызвал появление экологического движения, охраняемых территорий и очистных сооружений. Общество начало переходить от бездумного использования природы к регулированию воздействий.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1972: Стокгольмская конференция ООН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сообщество впервые на высоком уровне признало, что экологические проблемы имеют глобальный характер. Это стало основой для дальнейшего развития природоохранной политики и международного сотрудничества.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2015: Парижское соглашение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закрепили необходимость совместных действий по ограничению потепления. Документ стал важным шагом к согласованным мерам в энергетике, промышленности и природопользовании.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экологизации общества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практиками экологизации и снижением нагрузки на биосферу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425"/>
            <a:ext cx="324000" cy="25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687025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687025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687025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687025"/>
            <a:ext cx="324000" cy="324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 технологий в снижении антропогенной нагрузки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Солнечные, ветровые и другие возобновляемые источники помогают уменьшить зависимость от ископаемого топлива. Это снижает выбросы и делает энергоснабжение более устойчивым в долгосрочной перспективе.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 современные системы очистки сокращают содержание вредных веществ в воздухе и воде. Такие решения особенно важны там, где производство невозможно быстро заменить полностью.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позволяет возвращать материалы в оборот и уменьшать объём полигонов. Это экономит сырьё и снижает давление на природные территории вокруг городов.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спутниковые данные и цифровые карты помогают вносить воду, удобрения и средства защиты растений точнее. В результате уменьшаются потери ресурсов и вред для почв и опылителей.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датчики позволяют отслеживать лесные пожары, состояние водоёмов и качество атмосферы. Научный мониторинг помогает вовремя замечать риски и предотвращать крупный экологический ущерб.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логика взаимодействия человека и природы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цели общества и масштаб воздействия на биосферу на разных этапах исторического развития.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усложнения общества растут потребление ресурсов и площадь преобразованных территорий, поэтому возрастает и ответственность за сохранение природных систем.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Историко-биологическое обобщение по теме антропогенного воздействия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общество: выбор на будущее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общества дало человеку мощные ресурсы и знания, но одновременно усилило давление на биосферу. Будущее зависит от того, насколько разумно мы научимся сочетать прогресс, экономию ресурсов и сохранение живой природы.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2026-06-02T01:14:23Z</dcterms:created>
  <dcterms:modified xsi:type="dcterms:W3CDTF">2026-06-02T01:14:23Z</dcterms:modified>
</cp:coreProperties>
</file>