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6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эпоху реформ и революций
</a:t>
            </a:r>
            <a:pPr algn="l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переписывает язык искусства
</a:t>
            </a:r>
            <a:endParaRPr lang="en-US" sz="43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общество быстро перестраивается, искусство первым реагирует на новые нормы, конфликты и ожидания. Меняются герои, жанры, площадки и способы показа, а художественные формы становятся частью разговора о будущем.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особенно чутко к переменам
</a:t>
            </a:r>
            <a:endParaRPr lang="en-US" sz="276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 революция: две модели перемен
</a:t>
            </a:r>
            <a:endParaRPr lang="en-US" sz="2924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меняет общество постепенно: через законы, школы, прессу, издательства и театры. Искусство успевает приспосабливаться, но одновременно ищет новые темы и формы выражения.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обновление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действует резко: она меняет власть, символы и правила публичной жизни. Художник оказывается в более жестком поле ожиданий, где важны позиция и скорость реакции.
</a:t>
            </a:r>
            <a:endParaRPr lang="en-US" sz="1378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перелом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культуры это означает разные темпы и разные риски. При реформе чаще идет спор о направлении, при революции — борьба за право говорить и быть услышанным.
</a:t>
            </a:r>
            <a:endParaRPr lang="en-US" sz="137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статус искусства
</a:t>
            </a:r>
            <a:endParaRPr lang="en-US" sz="15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политика и технологии перестраивают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решения и технологии последовательно меняют содержание и аудиторию искусства.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новые герои и новые конфликты
</a:t>
            </a:r>
            <a:endParaRPr lang="en-US" sz="232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оказывается не исключительный герой, а человек, чья судьба связана с общими социальными конфликтами. Такой персонаж позволяет показать поколение, город, толпу и напряжение между старым и новым миром.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все чаще обращается к теме общественного разлома. Сюжеты строятся вокруг перемен в быту, работе, семье и политических взглядах, поэтому частная история читается как знак эпохи.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конфликт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романом и повестью усиливаются публицистика, манифест, агитационная поэзия и экспериментальные формы. Текст начинает не только рассказывать, но и убеждать, спорить и вмешиваться в общественную жизнь.
</a:t>
            </a:r>
            <a:endParaRPr lang="en-US" sz="1215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массовая среда становятся важными образами времени. Толпа, улица, митинг, редакция и вокзал помогают показать, как быстро меняется ритм жизни и почему старый литературный язык уже не объясняет реальность.
</a:t>
            </a:r>
            <a:endParaRPr lang="en-US" sz="1215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перемен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авангард и реформаторский реализм
</a:t>
            </a:r>
            <a:endParaRPr lang="en-US" sz="2607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стремится не обновить, а радикально сломать прежний язык. Футуристы, имажинисты и конструктивистская поэтика делают ставку на резкий образ, необычную ритмику и демонстративный разрыв с традицией.
</a:t>
            </a:r>
            <a:endParaRPr lang="en-US" sz="1651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4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Реформаторский реализм не отказывается от связи с жизнью, но переносит внимание на повседневность, социальную среду и скрытые конфликты. Он стремится говорить о современности яснее и острее, чем классический реализм.
</a:t>
            </a:r>
            <a:endParaRPr lang="en-US" sz="164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 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направлениях форма становится способом ответа на исторический вызов. Спор идет не только о том, что изображать, но и о том, каким языком говорить о будущем общества.
</a:t>
            </a:r>
            <a:endParaRPr lang="en-US" sz="1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 трибуна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превращаются в площадки, где новое направление получает имя и программу. Один номер может вызвать громкую полемику, а вместе с ней — и репутацию авторов, которые выбирают сторону в споре.
</a:t>
            </a:r>
            <a:endParaRPr lang="en-US" sz="119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 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Издательства и группы авторов формируют собственные правила игры. Через предисловия, манифесты и коллективные выступления они не только печатают тексты, но и задают, как именно их следует читать.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автора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писателем встает выбор: приспособиться к новой линии, спорить с властью или уйти в частную жизнь и эмиграцию. Этот выбор часто определяет не только карьеру, но и сам тип творчества.
</a:t>
            </a:r>
            <a:endParaRPr lang="en-US" sz="123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журналы, манифесты и стратегии авторов
</a:t>
            </a:r>
            <a:endParaRPr lang="en-US" sz="23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итог блока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состоит в том, что литература начинает говорить быстрее и публичнее. Текст все чаще реагирует на текущие события, а не только на вечные темы и личный опыт.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публичность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одновременно тема, форма, институт и аудитория. Социальные конфликты входят в центр внимания, язык становится смелее, а читатель превращается из узкого круга в широкую общественную силу.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перемен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новая функция литературы: она не просто отражает жизнь, а участвует в споре о ее направлении. Именно поэтому художественный текст в переломную эпоху звучит особенно остро.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 участие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от салона к массовой сцене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публичность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жизнь выходит за пределы салона и узкой академической среды. Концерты, массовые выступления и новые коллективы создают ситуацию, где слушатель воспринимает музыку как часть общего опыта.
</a:t>
            </a:r>
            <a:endParaRPr lang="en-US" sz="1658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хоры и массовые песни меняют сам характер музыкального события. Важным становится не только мастерство исполнения, но и ощущение совместного действия, понятного многим участникам сразу.
</a:t>
            </a:r>
            <a:endParaRPr lang="en-US" sz="1644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 работать как средство убеждения и мобилизации. Она помогает не только переживать эмоции, но и объединять людей вокруг общих идей, образов и ритмов времени.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репертуар, хоры и идеалы времени
</a:t>
            </a:r>
            <a:endParaRPr lang="en-US" sz="191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эпохи перемен востребованы песни и произведения с ясным сюжетом, отчетливым настроением и узнаваемым коллективным героем. Слушателю предлагают не только эстетическое впечатление, но и понятный эмоциональный ориентир.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и оркестровые коллективы усиливают ощущение общности: музыка звучит не как частное переживание, а как совместное действие. Это особенно важно там, где искусство связано с публичной мобилизацией.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сообщества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ищут равновесие между сложной формой и доступностью для широкой аудитории. Отсюда интерес к мелодической ясности, выразительному ритму и жанрам, которые легко воспринимаются в больших залах и на открытых площадках.
</a:t>
            </a:r>
            <a:endParaRPr lang="en-US" sz="1208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сложности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итог блока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публичности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усиливаются коллективные формы: хоры, массовая песня, концертные выступления и новые ансамбли. Исполнитель становится не только артистом, но и участником общественного действия.
</a:t>
            </a:r>
            <a:endParaRPr lang="en-US" sz="1321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среда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остается преимущественно салонной и академической, но постепенно выходит в публичное пространство. Расширяется круг слушателей, а исполнение все чаще обращается к общим чувствам и социальным ожиданиям.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музыка приобретает мобилизующую роль. Репертуар подстраивается под идеологические задачи, а доступность исполнения и восприятия делает ее важным инструментом влияния на массовую аудиторию.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новая сценическая речь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Режиссер как автор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Режиссура перестает быть лишь организацией спектакля и становится самостоятельным авторским высказыванием. Именно режиссер задает ритм, смысловые акценты и способ общения сцены со зрителем.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сценография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 меняется вместе с языком эпохи: оно может быть почти аскетичным или, напротив, строиться на символах, пластике и подчеркнутом движении. В центре оказывается выразительность формы.
</a:t>
            </a:r>
            <a:endParaRPr lang="en-US" sz="1366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 спор
</a:t>
            </a:r>
            <a:pPr algn="l" indent="0" marL="0">
              <a:lnSpc>
                <a:spcPct val="100000"/>
              </a:lnSpc>
              <a:buNone/>
            </a:pPr>
            <a:r>
              <a:rPr lang="en-US" sz="3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ищет язык, который был бы понятен обществу, переживающему перемены. Поэтому усиливаются контрасты, открытая эмоция и социальная проблематика, а спектакль все чаще становится поводом для обсуждения.
</a:t>
            </a:r>
            <a:endParaRPr lang="en-US" sz="13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государство, эксперименты и публичность
</a:t>
            </a:r>
            <a:endParaRPr lang="en-US" sz="2616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помогает крупным театрам и одновременно задает рамки допустимого. Одни жанры получают больше возможностей, другие сталкиваются с ограничениями в теме, форме и интонации.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контроль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классикой возникают экспериментальные постановки, массовые спектакли и агитационные формы. Театр становится площадкой, где художественный поиск соединяется с задачами времени и публичным воздействием.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форм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сцена усиливает чувство общности: премьера, обсуждение и театральная полемика становятся частью публичной жизни. Зритель воспринимает спектакль не только как искусство, но и как социальное событие.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пространство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быстрее других искусств осваивает новые выразительные средства, потому что само основано на техническом обновлении и массовом показе.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монтаж и агитационная функция: именно они сильнее всего меняют восприятие фильма как искусства и средства коммуникации.
</a:t>
            </a:r>
            <a:endParaRPr lang="en-US" sz="155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темы; не статистические данные.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революция формы и коммуникации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медиа показывает, что у каждого искусства есть свой способ реагировать на исторический перелом.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всех — массовизация и политизация; различие — в том, через что именно каждое искусство воздействует на 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и различия медиа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презентации.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один перелом, разные художественные ответы
</a:t>
            </a:r>
            <a:endParaRPr lang="en-US" sz="244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периоды реформ и революций часть авторов поддерживает новое время прямо и открыто. Их тексты, спектакли или фильмы работают как ответ на запрос эпохи и на формирование новой публичной нормы.
</a:t>
            </a:r>
            <a:endParaRPr lang="en-US" sz="1404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художники фиксируют не только надежду, но и травму. В их произведениях заметны утрата, разрыв привычного мира и сомнение в том, что исторический перелом приносит только освобождение.
</a:t>
            </a:r>
            <a:endParaRPr lang="en-US" sz="1404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стратегия — формальный эксперимент. Художник не повторяет лозунг времени, а ищет новый язык, чтобы показать, как быстро меняются реальность, восприятие и само понятие художественной свободы.
</a:t>
            </a:r>
            <a:endParaRPr lang="en-US" sz="14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три художественные реакции на историю
</a:t>
            </a:r>
            <a:endParaRPr lang="en-US" sz="2748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&lt;i class='fa-solid fa-bullhorn'&gt;&lt;/i&gt; Активация и поддержка перемен. Искусство здесь говорит языком лозунга, массового образа и прямого обращения к зрителю, помогая новым идеям быстро стать узнаваемыми.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Агитация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&lt;i class='fa-solid fa-mask-face'&gt;&lt;/i&gt; Критика и тревога. Ирония, трагическая интонация и скрытая полемика позволяют показать сомнение, потери и конфликт между ожиданиями и реальностью.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&lt;i class='fa-solid fa-compass-drafting'&gt;&lt;/i&gt; Формальная дистанция. Эксперимент с композицией, ритмом и языком дает возможность не спорить с событием напрямую, а переработать его в новый художественный опыт.
</a:t>
            </a:r>
            <a:endParaRPr lang="en-US" sz="1343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переломных эпох
</a:t>
            </a:r>
            <a:endParaRPr lang="en-US" sz="2766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Переломные эпохи оставляют после себя новые художественные направления и приемы. Модернизм, авангард и политическое искусство возникают не только как стиль, но и как ответ на резкую смену исторического порядка.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и культурная инфраструктура: журналы, театры, издательства, киносети и музыкальные площадки становятся важными институтами. Через них искусство быстрее выходит к массовой аудитории.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наследии продолжаются, потому что обновление всегда имеет цену. Одни видят в нем расширение художественной свободы, другие — давление на автора и подчинение искусства внешним задачам.
</a:t>
            </a:r>
            <a:endParaRPr lang="en-US" sz="1277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цене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крупных художественных сфер выделено в этой презентации: каждая по-своему показывает, как история меняет форму, язык и аудиторию искусства.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области рассмотрены через литературу, музыку, театр и кино.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меняют реформы и 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революции ускоряют художественные изменения, перестраивают институты и расширяют аудиторию. Искусство при этом не просто отражает эпоху, а помогает обществу увидеть себя заново.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2026-07-26T08:34:04Z</dcterms:created>
  <dcterms:modified xsi:type="dcterms:W3CDTF">2026-07-26T08:34:04Z</dcterms:modified>
</cp:coreProperties>
</file>