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многочленов на множители: метод группировки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Преобразуем сумму в произведение скобок.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разложение многочленов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помогает упростить выражения, увидеть скрытые скобки и подготовиться к решению уравнений. Метод группировки показывает, как сумма превращается в произведение по закону распределения, и делает записи короче и понятнее для работы на уроках алгебры 7 класса.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метода группировки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Вынести 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каждой группы находят общий множитель и выносят его за скобки. После этого выражение становится проще, а в оставшихся скобках появляются короткие, удобные для сравнения выражения.
</a:t>
            </a:r>
            <a:endParaRPr lang="en-US" sz="849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одинаковые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группировка выбрана удачно, после вынесения множителя у разных групп появляются одинаковые скобки. Это главный сигнал, что можно продолжать разложение и переходить к общему произведению.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в 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объединяют так, чтобы в каждой группе можно было выделить общий множитель. Обычно сначала выбирают пары или небольшие блоки, удобные для дальнейшего преобразования.
</a:t>
            </a:r>
            <a:endParaRPr lang="en-US" sz="849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скобка выносится ещё раз, и исходный многочлен записывается в виде произведения. Так сумма нескольких слагаемых превращается в более компактную форму.
</a:t>
            </a:r>
            <a:endParaRPr lang="en-US" sz="8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метод группировки подходит лучше всего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члена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удобно работать с многочленами из четырёх слагаемых: их легко разбить на две пары. В таких выражениях чаще всего удаётся быстро увидеть общий множитель и одинаковую скобку.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перестановки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сразу подходящие пары не видны, слагаемые можно переставить. Порядок суммы не меняется, поэтому перестановка помогает собрать рядом похожие члены и облегчает разложение.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двучлены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успешен, когда после вынесения множителей появляются одинаковые двучлены, например (x+3) или (a-2b). Именно они становятся общей скобкой в окончательном ответе.
</a:t>
            </a:r>
            <a:endParaRPr lang="en-US" sz="11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разложения методом группировки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 исходного многочлена до произведения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можно менять порядок слагаемых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похожие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помогает поставить рядом члены с одинаковыми буквами или коэффициентами. Тогда проще заметить общий множитель и подобрать одинаковые скобки после преобразования.
</a:t>
            </a:r>
            <a:endParaRPr lang="en-US" sz="1248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x²+3x+2x+6 удобно рядом расположить x²+3x и 2x+6. Такой порядок помогает быстрее увидеть, какие множители можно вынести из каждой части.
</a:t>
            </a:r>
            <a:endParaRPr lang="en-US" sz="1386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не 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можно переставлять, потому что сложение обладает переместительным свойством. От этого значение выражения не изменяется, а запись становится удобнее для группировки.
</a:t>
            </a:r>
            <a:endParaRPr lang="en-US" sz="12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каждой группе ищут наибольший общий множитель чисел и букв. В простых примерах он сразу упрощает запись и помогает получить одинаковые скобки.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быть общим множителем в выражении 6x+9, если вынести его за скобки.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«Разложение многочленов на множители. Метод группировки»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группировки в разных многочленах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запись при группировке и вынесении общего множителя.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появляются удобные группы, затем одинаковые скобки, после чего многочлен записывается как произведение.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«Метод группировки»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многочлен превращается в произведение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вычисление, а путь преобразования записи: от четырёх слагаемых к двум группам, затем к общему множителю и итоговой скобке.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по шагам, тем короче запись; одинаковые скобки означают, что разложение можно завершать.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«Метод группировки»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 при выборе групп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делить многочлен на группы наугад. Если рядом окажутся не связанные между собой члены, общий множитель может не найтись, и разложение остановится на середине.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вынесения множителя в группах получаются разные выражения в скобках. Тогда общую скобку вынести нельзя, и нужно заново выбрать более удачное разбиение.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2x+3y+4x+6y лучше сначала объединить 2x+4x и 3y+6y. Такая группировка сразу даёт общий множитель внутри каждой части и помогает завершить разложение.
</a:t>
            </a:r>
            <a:endParaRPr lang="en-US" sz="11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буквенными коэффициентами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Выносим 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первой пары выносим a, а из второй — b. Получаем a(x+y)+b(x+y), где обе скобки одинаковы. Именно это делает следующий шаг возможным.
</a:t>
            </a:r>
            <a:endParaRPr lang="en-US" sz="1076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Завершаем разложение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общая скобка (x+y) выносится ещё раз, и многочлен превращается в произведение (a+b) (x+y). Такой пример хорошо показывает основную идею метода группировки.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Разбиваем на пары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объединить первые две и последние две части: ax+ay и bx+by. Так в каждой группе сразу виден общий множитель, который помогает продолжить разложение без лишних преобразований.
</a:t>
            </a:r>
            <a:endParaRPr lang="en-US" sz="9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числом и переменной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группировка стала удобной, слагаемые можно переставить: x²+3x+2x+6. После этого рядом оказываются члены, которые легко объединить по общему множителю.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общие 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группе x²+3x выносим x, а во второй 2x+6 — число 2. После этого запись принимает вид x(x+3)+2(x+3), где появляется одинаковая скобка.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выражение (x+3) выносится за скобки, и остаётся (x+2) (x+3). Этот пример показывает, что метод работает и с разными типами слагаемых: числами, переменными и степенями.
</a:t>
            </a:r>
            <a:endParaRPr lang="en-US" sz="11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отрицательными числами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Группируем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Разобьём многочлен на 2a-4b и 3a-6b. В первой группе можно вынести 2, а во второй — 3, после чего обе части будут содержать одинаковую скобку.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Выносим общую скобку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получаем 2(a-2b)+3(a-2b). Теперь двучлен (a-2b) повторяется, и его можно вынести ещё раз. В результате остаётся 5(a-2b).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2a-4b+3a-6b особенно важно не потерять минусы. Каждый член нужно переписывать точно, потому что ошибка в знаке меняет вид группы и итоговое разложение.
</a:t>
            </a:r>
            <a:endParaRPr lang="en-US" sz="9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метода группировки с распределительным законом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как длинная сумма постепенно превращается в короткое произведение. Это помогает понять, почему одинаковая скобка становится главным результатом разложения.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идёт в обратном направлении: от раскрытия скобок к их вынесению. Именно так метод группировки использует распределительный закон.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«Разложение многочленов на множители. Метод группировки»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разложения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проверки — перемножить найденные множители. Если после раскрытия скобок получается исходный многочлен, значит разложение выполнено верно и без потери знаков.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сверить каждый член: коэффициенты, переменные и знаки. Особенно полезно это делать, когда в записи есть несколько букв или минус перед скобкой.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возможную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не совпал, стоит проверить общий множитель в каждой группе и правильность вынесения скобок. Чаще всего ошибка скрывается именно в одном знаке или пропущенном числе.
</a:t>
            </a:r>
            <a:endParaRPr lang="en-US" sz="11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метод группировки встречается чаще всего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ситуации, в которых метод группировки помогает увидеть общий множитель и завершить разложение.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успех зависит от того, удаётся ли выделить одинаковую скобку после вынесения общего множителя.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«Метод группировки»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этот способ используется в школьных заданиях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алгебры метод группировки часто помогает сделать длинную запись короче. Сначала ученик замечает удобные пары слагаемых, а затем видит общий множитель и получает более понятный вид выражения.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15000"/>
              </a:lnSpc>
              <a:buNone/>
            </a:pPr>
            <a:r>
              <a:rPr lang="en-US" sz="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уравнений разложение на множители помогает перейти к простым множителям и быстрее найти корни. Особенно полезно это там, где в выражении сразу не видно подходящего способа преобразования.
</a:t>
            </a:r>
            <a:endParaRPr lang="en-US" sz="881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дробей и 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встречается и при сокращении дробей, и при преобразовании формул. Когда в числителе или знаменателе удаётся вынести общий множитель, запись становится компактнее и удобнее для дальнейших действий.
</a:t>
            </a:r>
            <a:endParaRPr lang="en-US" sz="8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966" y="4074102"/>
            <a:ext cx="419738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потерять точность при записи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членом группы нельзя терять при переносе и вынесении множителя. Один неверный знак меняет всю скобку, поэтому каждую запись нужно читать особенно внимательно.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группе сначала ищут общий числовой и буквенный множитель. Если его нет, группа выбрана неудачно, и одинаковые скобки после преобразования могут не появиться.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путайте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можно менять местами, но результат должен оставаться тем же. Это помогает собрать рядом похожие члены и выбрать такие группы, где разложение получится быстрее.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Сверяйте итог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множителей полезно ещё раз сравнить получившиеся скобки. Если они совпадают, общую скобку можно вынести, а если нет — нужно вернуться к группировке.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после разложения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напоминает, что проверка не должна пропускать ни один шаг. Даже короткий пример лучше переписать ещё раз, если есть сомнение в знаках или скобках.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четыре пункта выполнены, разложение можно считать надёжным. Самопроверка особенно полезна в заданиях с несколькими переменными и минусами.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проверки разложения на множители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Метод, который делает выражения понятнее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группировки показывает, как из суммы получить произведение, если правильно объединить слагаемые. Он опирается на распределительный закон, учит замечать общий множитель и помогает уверенно решать задачи по алгебре.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2026-05-29T15:38:19Z</dcterms:created>
  <dcterms:modified xsi:type="dcterms:W3CDTF">2026-05-29T15:38:19Z</dcterms:modified>
</cp:coreProperties>
</file>