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803325"/>
            <a:ext cx="72390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о художественных особенностях прозы Сергея Довлатова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3845100"/>
            <a:ext cx="4293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внешняя простота текста скрывает смысловую глубину прозы Довлатова?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Довлатов в литературе позднесоветской эпохи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 Сергея Довлатова выросла в атмосфере цензуры, несвободы и повседневного абсурда 1970–1980-х годов. Его личный опыт стал основой для книг, в которых частная жизнь превращается в точный литературный портрет эпохи.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Лаконизм как основной художественный принцип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Довлатов строит фразу коротко и точно, избегая лишних описаний и риторической перегруженности. Благодаря этому текст звучит естественно и легко.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Сжатый синтаксис усиливает смысловые акценты: важные реплики выделяются особенно резко, а детали работают точнее, чем в развернутом повествовании.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Лаконизм создает эффект простоты, за которой скрыта продуманная композиция. Именно поэтому читатель быстро воспринимает сюжет, но долго удерживает подтекст.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и самоирония в авторском голосе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у Довлатова помогает избежать пафоса и одновременно трезво показать советскую действительность. Она делает повествование критичным, но не назидательным.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Самоирония сближает автора, рассказчика и героя, создавая доверие к голосу текста. Читатель видит не проповедника, а внимательного наблюдателя собственной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Автобиографизм и эффект документальности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основе многих текстов лежат реальные эпизоды биографии: ленинградская молодость, журналистская работа, служба в лагерной охране, эмиграция.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факты у Довлатова не копируются буквально: они перерабатываются в сюжет и подчиняются художественной логике повествования.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память становится способом говорить не только о себе, но и о времени, которое определяло поступки и интонации поколения.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даже комические сцены воспринимаются достоверно: за ними чувствуется пережитый опыт, а не случайная литературная выдумка.
</a:t>
            </a:r>
            <a:endParaRPr lang="en-US" sz="98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Довлатова и абсурд повседневности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52515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Довлатова часто оказываются в неловких, унизительных или смешных обстоятельствах, где их намерения сталкиваются с грубой реальностью.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481075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показаны не столько как сложные психологические характеры, сколько как точные типы речи и поведения, узнаваемые по интонации.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43700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Комизм рождается из конфликта между обычным человеком и средой, где действуют бюрократия, бедность выбора и привычка к компромиссу.
</a:t>
            </a:r>
            <a:endParaRPr lang="en-US" sz="9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черты прозы Довлатова чаще всего выделяет критика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условны: они отражают частоту и силу критических акцентов, а не измеримую статистику.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Лаконизм и ирония воспринимаются как ядро стиля, тогда как остальные черты раскрывают его темы и форму.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критических оценок, представленных в материалах презентации; дата не требуется.
</a:t>
            </a:r>
            <a:endParaRPr lang="en-US" sz="7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25" y="1809190"/>
            <a:ext cx="249900" cy="1999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33063" y="1789450"/>
            <a:ext cx="209475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4238" y="1789450"/>
            <a:ext cx="149625" cy="23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15325" y="1809190"/>
            <a:ext cx="249900" cy="19992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как средство создания живой речи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персонажа сразу показывает его круг, профессию и привычный уровень общения, не требуя длинных пояснений автора.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реплика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Сжатые фразы звучат естественно и точно передают напряжение разговора, где каждое слово может иметь скрытый смысл.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Недосказанность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 и умолчания создают ощущение живого общения, в котором люди не раскрывают себя полностью и постоянно обороняются.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через речь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помогает увидеть внутреннее состояние героя: страх, иронию, раздражение или растерянность проявляются прежде всего в интонации.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Гротеск и комическое в изображении реальности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1410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Комические сцены у Довлатова часто строятся на гротеске: нелепость ситуации намеренно усиливается, чтобы показать ее внутреннюю абсурдность.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0898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Смешное почти всегда сопровождается серьезным подтекстом — ощущением несвободы, унижения и невозможности поступить по совести.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0386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прием делает повседневность узнаваемой, но одновременно художественно острой: бытовая мелочь превращается в знак эпохи.
</a:t>
            </a:r>
            <a:endParaRPr lang="en-US" sz="986" dirty="0"/>
          </a:p>
        </p:txBody>
      </p:sp>
      <p:sp>
        <p:nvSpPr>
          <p:cNvPr id="8" name="Text 5"/>
          <p:cNvSpPr txBox="1"/>
          <p:nvPr/>
        </p:nvSpPr>
        <p:spPr>
          <a:xfrm>
            <a:off x="261600" y="39874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Абсурд у Довлатова не отвлекает от реальности, а, напротив, помогает увидеть ее точнее и беспощаднее.
</a:t>
            </a:r>
            <a:endParaRPr lang="en-US" sz="9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045151"/>
            <a:ext cx="4873500" cy="13760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Позиции критиков о стиле Довлатова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по-разному критики объясняют художественную силу прозы Довлатова и какие качества считают определяющими.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разные подходы, критики сходятся в одном: стиль Довлатова узнаваем и строится на точной интонации.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литературно-критических оценок, упомянутых в материалах презентации.
</a:t>
            </a:r>
            <a:endParaRPr lang="en-US" sz="7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Эмиграция и тема культурной раздвоенности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Чемодан как память в пути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Довлатова чемодан становится не просто вещью, а знаком жизни на пересечении двух миров. Внутри него — отобранные вещи, следы прошлого и попытка удержать собственную биографию, когда привычная среда уже утрачена.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Ностальгия без украшения прошлого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Эмигрантская проза Довлатова избегает идеализации. Он вспоминает ленинградский быт с теплом, но не скрывает его абсурда, тесноты и моральных компромиссов, поэтому память звучит у него трезво и убедительно.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Двойная принадлежность героя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Довлатова часто ощущает себя человеком между языками, странами и культурными кодами. Отсюда возникает внутреннее расщепление: прошлое уже далеко, а новое пространство еще не становится полностью своим.
</a:t>
            </a:r>
            <a:endParaRPr lang="en-US" sz="100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 довлатовский эффект текста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типичный ход довлатовского повествования: от бытового эпизода к скрытому нравственному смыслу.
</a:t>
            </a:r>
            <a:endParaRPr lang="en-US" sz="11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выразительный штрих у Довлатова нередко заменяет целое описание. Через вещь он показывает социальный статус героя и скрытую логику времени.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художественной прозы С. Довлатова, обобщение материалов презентации
</a:t>
            </a:r>
            <a:endParaRPr lang="en-US" sz="720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предмет способен раскрыть и быт, и характер, и атмосферу эпохи.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Нарративная позиция и доверие читателя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Субъективность здесь не ослабляет текст, а, напротив, усиливает доверие: автор не скрывает оценку, не изображает нейтральность и не маскирует иронию.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повествования помогает соединить частный опыт и общий смысл: личная история становится способом точнее увидеть время, людей и их поведение.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Рассказчик у Довлатова говорит как участник событий, поэтому его речь звучит не отвлеченно, а лично и убедительно; читатель ощущает присутствие живого свидетеля.
</a:t>
            </a:r>
            <a:endParaRPr lang="en-US" sz="9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приемы и их основные функции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отдельные качества, а их совместную работу в одном стиле.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сильный эффект создают лаконизм и ирония, а автобиографизм и деталь закрепляют достоверность и предметную точность.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Сводный аналитический обзор по прозе С. Довлатова, составлено по материалам презентации
</a:t>
            </a:r>
            <a:endParaRPr lang="en-US" sz="7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Спорные оценки и ограничения стиля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критики считают, что у Довлатова слишком устойчивый ритм повествования и повторяющаяся интонация, из-за чего отдельные тексты могут казаться похожими по звучанию.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Другой спорный момент связан с близостью его прозы к анекдотической форме: легкость чтения иногда принимают за недостаток глубины, хотя это не всегда оправдано.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Обсуждается и вопрос о границах простоты: для одних она является признаком мастерства, для других — риском стилистической однообразности и предсказуемости.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возражения важны, потому что позволяют увидеть не только сильные стороны писателя, но и пределы его художественного метода без упрощенных оценок.
</a:t>
            </a:r>
            <a:endParaRPr lang="en-US" sz="9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проза Довлатова сохраняет актуальность
</a:t>
            </a:r>
            <a:endParaRPr lang="en-US" sz="18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Узнаваемые жизненные ситуации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Довлатова легко читаются подростками, потому что опираются на понятные ситуации: неловкость, конфликт, несправедливость, необходимость приспосабливаться. При этом за бытовым эпизодом всегда стоит более широкий смысл.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 нравственном выборе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проза помогает обсуждать честность, достоинство, память и компромисс без назидания. Именно поэтому она остается современной: в ней есть и ясность формы, и пространство для серьезного размышления.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Сергея Довлатова в русской прозе XX века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5850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1970-е годы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Формируется ранняя проза Довлатова, связанная с ленинградским опытом, журналистикой и наблюдением за позднесоветской повседневностью. Уже здесь заметны лаконизм, ирония и интерес к живой разговорной речи.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672025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1980-е годы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Выходят наиболее известные книги, закрепившие его читательскую репутацию. Проза Довлатова воспринимается как соединение реализма, сатиры и исповедальной интонации.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2468947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1978 год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Эмиграция меняет оптику писателя: личная биография начинает восприниматься как опыт культурного разрыва. В текстах усиливаются память, ностальгия и мотив двойной принадлежности.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875113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XX века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Довлатов входит в новый литературный канон как автор, который сохранил связь с традицией, но обновил ее живой речью, личным опытом и свободной авторской позицией.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71899" y="914638"/>
            <a:ext cx="6800253" cy="2690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художественные особенности и их функции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отдельные приемы работают в тексте и что именно они создают в восприятии читателя.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стороны стиля возникают не по отдельности, а в сочетании: простая форма удерживает внимание, а каждый прием добавляет свой смысловой слой.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прозы С. Довлатова по материалам презентации
</a:t>
            </a:r>
            <a:endParaRPr lang="en-US" sz="7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54119" y="75"/>
            <a:ext cx="3887763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1100350"/>
            <a:ext cx="47181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Довлатов: простота, в которой слышен смысл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 Довлатова ценится за редкое соединение ясности, иронии и внутренней глубины. За внешней легкостью у него всегда стоят память, достоинство и сложный разговор о человеческой свободе.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2026-05-23T14:05:32Z</dcterms:created>
  <dcterms:modified xsi:type="dcterms:W3CDTF">2026-05-23T14:05:32Z</dcterms:modified>
</cp:coreProperties>
</file>