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времена в английском языке: основные темы и актуальность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будущих времён важно для точного выражения планов и прогнозов.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будущих времён в английском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будущего времени возникли под влиянием германских и латинских конструкций. Они необходимы для точного представления планов и прогнозов в литературе и речи, а также для успешной сдачи международных экзаменов.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и Future Continuous строятся с помощью вспомогательных глаголов will и shall, включая формы с инфинитивом и герундием.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be going to и Present Continuous дополняют систему, выражая намерения и запланированные действия соответственно.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будущее время имеет уникальную функцию, отражая разные аспекты времени и длительности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понимание структуры будущих времён способствует точности и разнообразию речи в различных контекстах.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грамматическая структура будущих времён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структуры и употребления Future Tenses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 времени: tomorrow, by the time и for/since помогают определить подходящий тип будущего времени в речи и письме.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является наиболее употребительным временем, тогда как Perfect Continuous встречается реже, подтверждая специфику его использования.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2023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формы и случаи употребления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Future Simple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создаётся с помощью will/shall и инфинитива, обычно will применяется для всех лиц. Это простая и универсальная форма будущего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использования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спонтанных решений, обещаний, прогнозов, угроз и добровольных действий, подчёркивая моментальность и решительность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Маркерные слова и контексты Future Simple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временные указатели: tomorrow, next day, soon, in a moment и конкретные годы, например, in 2025.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применяется в ситуациях, где нужно выразить простые планы или решения — как в разговорной, так и формальной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ясного и понятного изложения будущих событий без длительного акцента на процессе.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заданное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следующей неделе в это время я буду работать над новым проектом. Это позволит лучше планировать мои задачи и не отвлекаться.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совещания сотрудники будут обсуждать результаты, а менеджер будет готовить отчёт. Такая координация важна для успешного проведения встречи.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Continuous в реальных ситуациях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и временные маркеры Future Continuous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действий, происходящих в конкретный момент в будущем, например, at 5 o’clock tomorrow.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фона событий и процессов, происходящих одновременно с другими действиями в будущем.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планах с акцентом на длительность и процесс выполнения — частое применение данного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99129"/>
            <a:ext cx="3147000" cy="536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Future Simple и Future Continuous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в употреблении: моментальное действие и процесс в заданное время.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подчёркивает моментальность, Future Continuous — процессуальность действия в будущем.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of English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шести часам вечера она уже завершит подготовку отчёта. Это позволит своевременно представить результаты руководству.
</a:t>
            </a:r>
            <a:endParaRPr lang="en-US" sz="890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проекта к сроку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 моменту экзамена уже сдаст все подготовительные задания, что обеспечит уверенность и лучшее усвоение материала.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экзамена до назначенной даты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Future Perfect для выражения завершённости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Future Perfect и контексты применения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маркеры Future Perfect включают «by», «by the time», «before» и «already», которые указывают на завершённость действия к конкретному моменту в будущем.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время широко применяется для подчёркивания результатов, достигнутых к определённому сроку, например, для отчётов о выполнении задач или завершении проектов.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корпоративной среде Future Perfect используется для планирования и оценки сроков выполнения, что помогает формализовать цели и отслеживать прогресс.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академической практике данный временной аспект помогает описывать завершённые этапы исследований и работы, что важно для составления планов и докладов.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различия Future Simple и Future Perfect по временным точкам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визуализирует относительную частоту употребления каждого времени в зависимости от временного контекста. Future Simple доминирует для общих событий, Future Perfect — для событий с дедлайном.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преимущественно отражает факт наступления события, тогда как Future Perfect подчёркивает завершение действия до определённого момента, что критично для точных временных рамок.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of English, 2020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 университете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2025 году она будет изучать биологию уже десять лет, демонстрируя длительность и непрерывность учебного процесса. Это подчёркивает значимость будущего времени для отражения продолжительности действий.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апрелю следующего года он будет работать в компании пятнадцать лет, что указывает на накопленный опыт и длительный период занятости. Такой пример показывает, как Future Perfect Continuous подчёркивает продолжительность.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Future Perfect Continuous: иллюстративные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временные маркеры — «for», «since», «by the time» — помогают акцентировать внимание на длительности действия, достигнутого к конкретному будущему моменту.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Continuous применяется для подчёркивания непрерывности процесса, например, в отчётах о стаже или опыте работы к определённому сроку.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аспект полезен при описании длительных привычек и регулярных действий, которые будут продолжаться до будущей даты.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используется в академических и профессиональных контекстах для подчёркивания хода исследований или производства на протяжении продолжительного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маркеры и сферы употребления Future Perfect Continuous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56061"/>
            <a:ext cx="3170700" cy="12309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будущих времён в 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сравнение основных грамматических структур, типичных маркеров времени и функций четырёх форм будущего.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подчеркивает различия в функциях и структуре будущих времён, что помогает избежать частых ошибок в употреблении и переводе.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Learning English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going to и Present Continuous для выражения будущего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применяется для фиксированных договорённостей и расписаний, например, «I am meeting my friends tomorrow». Оба варианта активно используются в речи подростков.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«be going to» указывает на планы или намерения, часто используется для выражения заранее принятых решений. Например, «I am going to travel next month» означает запланированное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предсказаний и прогнозов: will vs be going to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«will» характерно для субъективных прогнозов и мнений без явных доказательств, например, «I think it will rain» — личное предположение.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«be going to» выражает предсказания на основе текущих признаков ситуации, как в предложении «Look at the sky! It’s going to rain» — видимое приближение события.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и бытовых контекстах различие помогает передать степень уверенности и источник информации, делая речь точнее и выразительнее.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времени в сложноподчинённых предложениях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придаточных предложениях времени и условия после союзов when, if, as soon as, until будущие формы не используются, вместо них применяется настоящее простое или настоящее совершённое времена.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предложение «When he arrives, we will start» правильно, а использование Future Simple в придаточном приводит к грамматической ошибке и снижает качество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употребление этих конструкций — одна из частых ошибок учащихся при письменных экзаменах, требующая особого внимания в подготовке.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неправильно смешивают эти формы, что приводит к неправильной передаче намерений и предсказаний. Такой сбой ухудшает понимание сообщения и снижает уровень владения языком.
</a:t>
            </a:r>
            <a:endParaRPr lang="en-US" sz="784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will и be going to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использовании времени в придаточных предложениях приводят к грамматическим несоответствиям и делают речь неестественной, особенно заметно в письменных работах на экзаменах.
</a:t>
            </a:r>
            <a:endParaRPr lang="en-US" sz="752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согласования времен в сложноподчинённых предложениях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использовании Future Tenses: разбор примеров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будущих времён для эффективного владения английским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и правильное использование будущих времён расширяет возможности коммуникации, повышает уверенность в учебе и способствует успешной подготовке к экзаменам.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2026-05-07T17:23:23Z</dcterms:created>
  <dcterms:modified xsi:type="dcterms:W3CDTF">2026-05-07T17:23:23Z</dcterms:modified>
</cp:coreProperties>
</file>