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7: Popular Arts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рядом с нами каждый день: в музыке, кино, моде и медиа.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Popular Arts в повседневной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Popular Arts окружает нас каждый день: в телефоне, на улице, в кино и в одежде. Оно быстро меняется, потому что зависит от медиа, технологий и вкусов людей.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Fine Arts и Popular Arts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Fine Arts и Popular Arts по-разному создаются и по-разному читаются зрителем: одно чаще требует вдумчивого созерцания, другое сразу узнаётся и быстро распространяется.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Fine Arts сильнее связаны с уникальностью и традицией, а Popular Arts — с доступностью, медиа и быстрым распространением.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 материалам урока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определение Popular Arts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79375" y="127736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узнаваемость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Popular Arts — это формы искусства, которые легко входят в жизнь многих людей и становятся узнаваемыми без специальной подготовки. Их видят, слушают и обсуждают в обычной повседневности.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2690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Popular Arts обычно опирается на медиа и технологии: запись, печать, экран, интернет, стриминг. Благодаря этому одна и та же работа может мгновенно появиться в разных странах и форматах.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4115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повседневностью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такое искусство связано с развлечением, модой и современными способами общения. Оно живёт в песнях, сериалах, рекламе, соцсетях и уличных изображениях, которые быстро расходятся и повторяются.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081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самые разные примеры: хит-песня, комикс, рекламный постер, фото в соцсетях или граффити. Важно не жанр сам по себе, а его массовая узнаваемость.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03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не делает произведение простым или плохим. Напротив, такие работы часто точно отражают время, вкусы общества и то, что волнует людей именно сейчас.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признаков популярного искусства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831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Большая аудитория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Популярное искусство рассчитано не на узкий круг специалистов, а на очень широкую аудиторию. Его понимают люди разного возраста, потому что оно строится на понятных образах и знакомых ситуациях.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831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Лёгкая узнаваемость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важна мгновенная узнаваемость: яркий силуэт, короткая фраза, знакомый герой или простой символ. Чем быстрее образ считывается, тем легче он распространяется и запоминается.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175" y="3603701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Медийное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искусство почти всегда связано с каналами массовой передачи: телевидением, стримингом, соцсетями, рекламой, печатью и цифровыми платформами. Без них оно не получает широкого охвата.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67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Развлекательность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Popular Arts часто строится на удовольствии от просмотра, прослушивания или чтения. Оно может быть серьёзным по смыслу, но подаётся в доступной и эмоционально заметной форме.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567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Массовое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образ может жить в фильме, на футболке, в меме, в клипе и в рекламе. Это показывает, насколько легко популярное искусство переходит из одной среды в другую.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важно для общества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песни, сериалы и персонажи создают общий культурный опыт. Когда люди узнают одни и те же образы, им проще общаться, шутить и чувствовать себя частью поколения.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узнавания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популярное искусство подростки и взрослые видят свои чувства, проблемы и мечты. Это помогает находить себя в культуре и понимать, что похожие переживания разделяют многие другие.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 стереотипы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образы быстро становятся модой: так появляются новые стили одежды, прически, сленг и привычки. Но вместе с этим распространяются и стереотипы о внешности, успехе и поведении.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взгляды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произведение может не только развлекать, но и влиять на мнения, ценности и привычки. Поэтому популярное искусство важно уметь замечать и обсуждать, а не просто потреблять.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популярного искусства используют разные носители, но все стремятся быстро привлечь внимание и стать частью массовой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популярное искусство легко меняет форму, но сохраняет главное: обращение к широкой аудитории и яркий визуальный или звуковой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урока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жанров популярного искусства
</a:t>
            </a:r>
            <a:endParaRPr lang="en-US" sz="249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Музыка: как жанры становятся популярными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Запоминающееся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становится популярным, когда у него есть цепляющий ритм, понятный припев и запоминающийся голос исполнителя. Сильный музыкальный образ помогает песне выделиться среди множества других.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медиа: стриминговые сервисы, плейлисты, радио, короткие видео и рекомендации. Иногда именно повтор в соцсетях делает трек известным за считанные дни.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исполнителя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усиливается, когда у исполнителя есть ясный стиль — одежда, жесты, манера движения, оформление клипов. Так музыка превращается не только в звук, но и в узнаваемый образ.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один трек может стать хитом через TikTok, стриминг и мемы. Поэтому популярность музыки часто определяется не только качеством песни, но и тем, как её распространяют слушатели.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ТВ: истории, которые смотрят миллионы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Общие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сериалы создают героев, которых узнают миллионы зрителей. Успех часто держится на сильных персонажах, цитатах и мире истории, в который хочется возвращаться снова и снова.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Долгая жизнь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усиливают франшизы, трейлеры и платформы для просмотра. Когда у истории есть продолжение, зрители обсуждают новые серии, сравнивают части и ждут следующую премьеру.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Разговор вокруг экрана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Фан-сообщества делают кино и ТВ частью повседневного общения. Люди делятся сценами, рисуют фан-арт, спорят о концовках и повторяют любимые реплики в школе и в интернете.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Узнаваемые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Супергеройские фильмы и школьные сериалы особенно заметны, потому что они легко узнаются и дают зрителям понятные модели дружбы, конфликта и выбора. Это делает их частью массовой культуры.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 графические романы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комикс
</a:t>
            </a:r>
            <a:pPr algn="ctr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сочетает рисунок и короткий текст, поэтому сюжет читается быстро и держит внимание. Кадры, реплики и крупные планы помогают показать действие, настроение и характер персонажей без длинных описаний.
</a:t>
            </a:r>
            <a:endParaRPr lang="en-US" sz="1319" dirty="0"/>
          </a:p>
        </p:txBody>
      </p:sp>
      <p:sp>
        <p:nvSpPr>
          <p:cNvPr id="8" name="Text 2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 только про супергероев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роман рассказывает более развёрнутую историю и часто поднимает серьёзные темы: семью, дружбу, историю, выбор. Он тоже опирается на изображение, но строит более сложный и длинный сюжет.
</a:t>
            </a:r>
            <a:endParaRPr lang="en-US" sz="1284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Поп-арт и постеры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90475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как образ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Поп-арт берёт знакомые всем вещи — упаковку, лицо знаменитости, рекламный образ — и переносит их в художественный контекст. Так повседневность становится заметной и обсуждаемой.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90475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плаката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Постеры работают быстро: яркий цвет, крупный шрифт и простой знак помогают мгновенно прочитать сообщение. Поэтому они легко запоминаются и хорошо подходят для массовой культуры.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90475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Образ-символ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мотив повторяется в фильме, на футболке, в меме и в рекламе, он превращается в культурный символ. Именно так популярный образ выходит за пределы одной работы.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Фотография, мода и стиль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как стиль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может быть документом, но в популярной культуре она ещё и создаёт стиль: ракурс, свет и фильтры делают снимок частью узнаваемого визуального языка.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показывает, как одежда и аксессуары собирают образ эпохи. Школьная форма, кроссовки или уличный стиль часто становятся знаком поколения и быстро расходятся в медиа.
</a:t>
            </a:r>
            <a:endParaRPr lang="en-US" sz="1306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усиливают влияние фото: удачный кадр можно повторить, отредактировать и превратить в тренд. Так личный снимок становится элементом общей культуры.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Композиция, поза и цвет помогают передать настроение без длинного текста. Поэтому фотография в популярном искусстве часто действует так же быстро, как короткое сообщение.
</a:t>
            </a:r>
            <a:endParaRPr lang="en-US" sz="1317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Стрит-арт и граффити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89050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на улице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Стрит-арт переносит искусство на улицу, где его видят все прохожие. Он реагирует на городскую жизнь, новости и общественные темы гораздо быстрее, чем музейное искусство.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9050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визуальный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Граффити строится на ярком цвете, контрасте и движении линии. Часто оно передаёт имя автора, настроение района или поддержку музыкальной и спортивной культуры.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9050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Мурал может стать городским символом, если он рассказывает о местной истории или известных людях. Тогда стена работает как открытая витрина памяти и идентичности.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платформы к вирусной популярности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медиа и алгоритмы ускоряют распространение образов и контента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делает популярное искусство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 искусстве создаётся совместной работой творческих и медиапрофессий. На спрос влияют не только качество работы, но и продвижение, формат подачи и реакция аудитории.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Популярный продукт становится заметным, когда творческая идея соединяется с продвижением и откликом аудитории.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ролям участников массовой культуры и медиа-платформ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вопросов для анализа обложки, постера, кадра или фото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одного примера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один образ, а класс разбирает его по общей схеме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популярной культуры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эпоха расширяла способы распространения образов: от радио и кино до цифровых платформ, где контент можно переслать мгновенно.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новее медиа, тем быстрее и шире распространяются популярные образы и форматы.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этапов развития популярной культуры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0" y="1027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050" y="1027075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50" y="3076825"/>
            <a:ext cx="246600" cy="21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8850" y="302532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популярное искусство и о чём стоит помнить
</a:t>
            </a:r>
            <a:endParaRPr lang="en-US" sz="2434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Популярное искусство легко найти и понять: музыка, видео, постеры и фото доступны почти каждому. Это делает культуру более открытой и объединяет людей с разными интересами.
</a:t>
            </a:r>
            <a:endParaRPr lang="en-US" sz="1228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и реклама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риски: слишком простые образы могут укреплять стереотипы, а реклама иногда подменяет содержание. Тогда работа привлекает внимание, но говорит меньше, чем кажется.
</a:t>
            </a:r>
            <a:endParaRPr lang="en-US" sz="1207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формат может развлекать, вдохновлять и помогать узнавать новое. Разнообразие жанров позволяет каждому найти образ или историю, которая ему близка.
</a:t>
            </a:r>
            <a:endParaRPr lang="en-US" sz="1228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Коммерческий успех важен для индустрии, но он может сделать образ слишком однотипным. Поэтому полезно спрашивать, что именно передаёт работа, кроме желания понравиться.
</a:t>
            </a:r>
            <a:endParaRPr lang="en-US" sz="12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Популярное искусство окружает нас каждый день: в музыке, фильмах, мемах, дизайне и одежде. Умение читать тему, символы и контекст помогает понимать, как оно отражает и формирует жизнь общества.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2026-07-26T03:06:35Z</dcterms:created>
  <dcterms:modified xsi:type="dcterms:W3CDTF">2026-07-26T03:06:35Z</dcterms:modified>
</cp:coreProperties>
</file>