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природы Австралии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самому сухому материку с уникальной природой.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материк изоляции и эндемиков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долго была отделена океанами от других материков, поэтому её природа развивалась особым путём. Здесь сохранились виды растений и животных, которых почти нигде больше нет.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Австралии: древние равнины и низкие горы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Австралии — это древние равнины и плато. Они сформировались давно, поэтому материк выглядит спокойным и сравнительно ровным.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лежит Западно-Австралийское плоскогорье, а в центре — обширные низменности и пустынные пространства. Эти территории особенно засушливы и малонаселённы.
</a:t>
            </a:r>
            <a:endParaRPr lang="en-US" sz="2677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тянется Большой Водораздельный хребет. Именно там находятся самые высокие участки материка, но в целом Австралия остаётся самым низким материком по средним высотам.
</a:t>
            </a:r>
            <a:endParaRPr lang="en-US" sz="26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материка резко меняется от влажных побережий к сухому центру. Особенно заметно влияние океана на востоке и на севере.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Австралии получает мало влаги, поэтому сухие территории занимают наибольшую площадь.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по частям материка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климатических областей Австралии по физической карте материка
</a:t>
            </a:r>
            <a:endParaRPr lang="en-US" sz="14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внутренней Австралии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занимают Большая Песчаная, Большая Виктория и Симпсон. Это огромные пространства, где растения и животные живут в условиях постоянной нехватки влаги.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перепады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сильно нагревается, а ночью быстро остывает. Такие резкие изменения температуры делают жизнь в пустыне особенно трудной для большинства организмов.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жёсткие злаки, колючие кустарники и отдельные деревья. Они имеют глубокие корни, узкие листья и умеют экономно расходовать воду.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выходят на поиски пищи ночью или прячутся днём в тени и норах. Так они избегают перегрева и сохраняют влагу в организме.
</a:t>
            </a:r>
            <a:endParaRPr lang="en-US" sz="24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озёра: вода как редкий ресурс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Муррей–Дарлинг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речная система Австралии — Муррей–Дарлинг. Она снабжает водой сельское хозяйство и население юго-востока, где климат мягче и людей больше.
</a:t>
            </a:r>
            <a:endParaRPr lang="en-US" sz="251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Эйр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Эйр — крупнейшая впадина материка. В засушливые сезоны оно часто почти полностью пересыхает или покрывается тонкой соляной коркой.
</a:t>
            </a:r>
            <a:endParaRPr lang="en-US" sz="2554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Пересыхающие русла
</a:t>
            </a:r>
            <a:pPr algn="l" indent="0" marL="0">
              <a:lnSpc>
                <a:spcPct val="100000"/>
              </a:lnSpc>
              <a:buNone/>
            </a:pPr>
            <a:r>
              <a:rPr lang="en-US" sz="2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многие реки текут не круглый год. Они наполняются только после дождей, а затем надолго превращаются в сухие русла.
</a:t>
            </a:r>
            <a:endParaRPr lang="en-US" sz="2577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Австралии вода — особенно ценный ресурс. Без её бережного использования трудно развивать хозяйство и сохранять природные территории.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 и их 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природным зонам легко увидеть, как климат влияет на растительность и животный мир материка.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территория, тем беднее и реже растительность, а животные сильнее приспосабливаются к нехватке воды.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и климатические зоны Австралии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Австралии: эвкалипты, акации и другие приспособления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 — основа многих австралийских лесов. Их листья часто повёрнуты ребром к солнцу, поэтому растение теряет меньше влаги в жаркую погоду.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и банкисии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хорошо растут на бедных почвах и выдерживают засуху. Они умеют использовать мало воды и быстро восстанавливаться после трудных условий.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деревьев есть утолщённый ствол, в котором запасается влага. Такой «резервуар» помогает пережить долгий сухой сезон.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австралийские растения имеют толстую кору, узкие листья и способность быстро давать новые побеги после пожара. Это важное приспособление к местной природе.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 — символ материка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живут на открытых пространствах и передвигаются прыжками, которые помогают быстро покрывать большие расстояния. Детёныш развивается в сумке, где он защищён и получает питание. Такой способ жизни хорошо подходит для сухих и просторных районов Австралии.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 жизнь в эвкалиптовых лесах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большую часть времени проводит на деревьях и питается листьями эвкалипта. Эти листья не очень питательны, поэтому животное двигается мало и экономит энергию. Леса дают коале и пищу, и укрытие.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 — редкие виды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 относятся к яйцекладущим млекопитающим — это большая редкость в мире. Они сохранились только в Австралии и на близких островах. Их необычный облик показывает, насколько самобытна местная природа.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мир: сумчатые и яйцекладущие млекопитающие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выживают в сухом климате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приспособления животных к жаре и нехватке воды в Австралии.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у берегов Австралии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Австралию омывают Тихий океан с востока и Индийский океан с запада и юга. Поэтому прибрежные районы получают больше влаги, чем сухой внутренний материк.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морю смягчает жару и делает погоду у берегов менее резкой. Чем дальше от океана, тем меньше осадков и тем сильнее проявляется засушливость.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северо-восточного побережья тянется Большой Барьерный риф — крупнейшая коралловая система мира. Она стала важной частью морской природы и одним из самых известных природных объектов Австралии.
</a:t>
            </a:r>
            <a:endParaRPr lang="en-US" sz="2302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роль моря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влияют не только на осадки, но и на жизнь людей, животных и растений. Морские течения, влажный воздух и береговые экосистемы помогают формировать уникальные условия материка.
</a:t>
            </a:r>
            <a:endParaRPr lang="en-US" sz="24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 — не только знаменитый природный объект, но и сложная экосистема, где соседствуют тысячи морских организмов и взаимосвязанных местообитаний.
</a:t>
            </a:r>
            <a:pPr algn="l" indent="0" marL="0">
              <a:lnSpc>
                <a:spcPct val="150041"/>
              </a:lnSpc>
              <a:buNone/>
            </a:pPr>
            <a:r>
              <a:rPr lang="en-US" sz="2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масштаб рифовой системы и её природную ценность: чем больше площадь и разнообразие форм, тем важнее охрана всей территории.
</a:t>
            </a:r>
            <a:endParaRPr lang="en-US" sz="235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главные показатели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5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Barrier Reef Marine Park Authority; справочные данные о рифовой системе (дата обращения не указана)
</a:t>
            </a:r>
            <a:endParaRPr lang="en-US" sz="13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природе Австралии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сухой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сухого периода растительность становится более уязвимой. Высокая температура, ветры и нехватка влаги создают условия, при которых огонь распространяется особенно быстро.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частые пожары угрожают домам, животным и людям. Если огонь повторяется слишком часто, экосистемы не успевают восстановиться, а редкие виды сокращаются.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возгорания часть растений выживает благодаря толстой коре, подземным побегам или семенам, которые прорастают после нагревания. Это помогает природе постепенно восстанавливаться.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Австралии и их приспособления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связаны со своей средой обитания и какими особенностями они помогают себе выживать.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особая связь с определённой средой: питание, движение или защита помогают выживать именно в условиях Австралии.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биологии Австралии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Австралии: саванны, мангры и тропические леса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 приносит зелень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муссонные дожди быстро меняют север Австралии. Саванны становятся ярко-зелёными, ручьи наполняются водой, а деревья и травы начинают активно расти. Это самое оживлённое время года для многих животных.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на границе суши и моря
</a:t>
            </a:r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побережья, где смешиваются солёная и пресная вода, растут мангровые заросли. Их корни удерживают почву, защищают берега от волн и служат убежищем для рыб, крабов и птиц.
</a:t>
            </a:r>
            <a:endParaRPr lang="en-US" sz="2029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 проверяет на выносливость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дожди прекращаются, природа северных районов меняется. Многие растения замедляют рост, а животные прячутся в тени, ищут водоёмы и становятся менее заметными, чтобы пережить жару.
</a:t>
            </a:r>
            <a:endParaRPr lang="en-US" sz="1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особенно заметно там, где природные территории соседствуют с дорогами, фермами и промышленными районами.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места обитания редких животных: чем больше вмешательство человека, тем выше риск потери природного равновесия.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природу Австралии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 «Природа Австралии»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2997931"/>
            <a:ext cx="753300" cy="66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Австралии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национальных парков страны охраняет влажные и сухие экосистемы с редкими животными, древними ландшафтами и важными водно-болотными участками.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Улуру-Ката Тьюта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территория известна не только скальными формами, но и охраной пустынных экосистем. Здесь сохраняются природные сообщества, приспособленные к жаре и нехватке воды.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Дейнтри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Дейнтри помогают сохранить древние виды растений и животных. Это один из самых ценных участков северо-востока Австралии.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резервы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морские территории у Большого Барьерного рифа защищают кораллы, рыб и морских черепах от разрушения, загрязнения и чрезмерного воздействия человека.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 создаются там, где особенно нужны безопасные места для жизни животных и растений. Они помогают сохранить уникальные виды для 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Австралии особенно важна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малая распространённость эндемиков делает природу материка особенно чувствительной к внешним угрозам.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 материк природных рекордов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сухой обитаемый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выделяется очень малым количеством осадков на большой территории. Именно поэтому в центре материка преобладают засушливые ландшафты, а вода становится особенно ценным ресурсом.
</a:t>
            </a:r>
            <a:endParaRPr lang="en-US" sz="213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 низкие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материка в целом ровный и старый. Низкие высоты и древние породы делают природу Австралии похожей на огромный природный музей, где сохранились очень давние формы ландшафта.
</a:t>
            </a:r>
            <a:endParaRPr lang="en-US" sz="2237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материка помогла сохранить множество эндемиков. Многие животные и растения не встречаются больше нигде, поэтому Австралия известна необычными сумчатыми, редкими млекопитающими и особой флорой.
</a:t>
            </a:r>
            <a:endParaRPr lang="en-US" sz="2130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Непохожесть на другие материки
</a:t>
            </a:r>
            <a:pPr algn="l" indent="0" marL="0">
              <a:lnSpc>
                <a:spcPct val="100000"/>
              </a:lnSpc>
              <a:buNone/>
            </a:pPr>
            <a:r>
              <a:rPr lang="en-US" sz="2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жары, бедных почв, длительной изоляции и пожаров создало природу, которая отличается от всех остальных частей света. Именно в этом состоит природная уникальность Австралии.
</a:t>
            </a:r>
            <a:endParaRPr lang="en-US" sz="23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Австралии требует бережного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удивляет сочетанием засушливых пространств, влажных побережий и редких видов. Сохранить это природное богатство можно только при бережном отношении к воде, лесам, рифам и местам обитания животных.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2026-06-02T13:29:52Z</dcterms:created>
  <dcterms:modified xsi:type="dcterms:W3CDTF">2026-06-02T13:29:52Z</dcterms:modified>
</cp:coreProperties>
</file>