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 XX – начала XXI века: основные достижения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прорывы XX–XXI веков изменили науку, технику и жизнь людей.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войны и глобализация в XX веке ускорили научно-технический прогресс. Новые методы и изобретения преобразовали промышленность, транспорт, медицину и образование, заложив основу современного общества.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развития науки и технологий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телевидение: начало новой эры коммуникаций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Попов в 1895 году создал устройство для приёма радиосигналов, что стало фундаментом для дальнейшего развития массовых коммуникаций и технологий связи.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2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радио — масштабное открытие 1895 года
</a:t>
            </a:r>
            <a:endParaRPr lang="en-US" sz="2532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1920–1930-х годах телевидение начало распространяться, постепенно становясь массовым источником информации и развлечений во многих странах мира.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телевидения в межвоенный период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2000-м годам телевидение стало неотъемлемой частью повседневной жизни, влияя на культуру, образование и доступ к новостям по всему миру.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в каждом доме — стандарт начала XXI века
</a:t>
            </a:r>
            <a:endParaRPr lang="en-US" sz="26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персонального компьютера: цифровая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были созданы первые персональные компьютеры, такие как Altair 8800. Они сделали обработку данных доступной не только для крупных компаний, но и для обычных пользователей.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 1985 году Windows значительно упростил использование ПК. К началу XXI века более 90% домов в развитых странах имели хотя бы один компьютер.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16" y="5706015"/>
            <a:ext cx="3823511" cy="277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841" y="5706015"/>
            <a:ext cx="3823511" cy="277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466" y="5706015"/>
            <a:ext cx="3823511" cy="27780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6466" y="5706015"/>
            <a:ext cx="3823511" cy="27780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освоения космоса
</a:t>
            </a:r>
            <a:endParaRPr lang="en-US" sz="4500" dirty="0"/>
          </a:p>
        </p:txBody>
      </p:sp>
      <p:sp>
        <p:nvSpPr>
          <p:cNvPr id="10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3261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Юрий Гагарин совершил первый орбитальный полёт, открыв новую эру в исследовании космоса и доказав возможности человека за пределами Земли.
</a:t>
            </a:r>
            <a:endParaRPr lang="en-US" sz="1889" dirty="0"/>
          </a:p>
        </p:txBody>
      </p:sp>
      <p:sp>
        <p:nvSpPr>
          <p:cNvPr id="12" name="Text 3"/>
          <p:cNvSpPr txBox="1"/>
          <p:nvPr/>
        </p:nvSpPr>
        <p:spPr>
          <a:xfrm>
            <a:off x="83260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человек в космосе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13631841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1998 года строилась Международная космическая станция, объединяя усилия разных стран в научных экспериментах и космическом развитии.
</a:t>
            </a:r>
            <a:endParaRPr lang="en-US" sz="1889" dirty="0"/>
          </a:p>
        </p:txBody>
      </p:sp>
      <p:sp>
        <p:nvSpPr>
          <p:cNvPr id="14" name="Text 5"/>
          <p:cNvSpPr txBox="1"/>
          <p:nvPr/>
        </p:nvSpPr>
        <p:spPr>
          <a:xfrm>
            <a:off x="13631829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— МКС
</a:t>
            </a:r>
            <a:endParaRPr lang="en-US" sz="2570" dirty="0"/>
          </a:p>
        </p:txBody>
      </p:sp>
      <p:sp>
        <p:nvSpPr>
          <p:cNvPr id="15" name="Text 6"/>
          <p:cNvSpPr txBox="1"/>
          <p:nvPr/>
        </p:nvSpPr>
        <p:spPr>
          <a:xfrm>
            <a:off x="9362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1971 году запустил «Салют-1» — первую орбитальную станцию, что положило начало длительным исследованиям в условиях космоса.
</a:t>
            </a:r>
            <a:endParaRPr lang="en-US" sz="1889" dirty="0"/>
          </a:p>
        </p:txBody>
      </p:sp>
      <p:sp>
        <p:nvSpPr>
          <p:cNvPr id="16" name="Text 7"/>
          <p:cNvSpPr txBox="1"/>
          <p:nvPr/>
        </p:nvSpPr>
        <p:spPr>
          <a:xfrm>
            <a:off x="9362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орбитальная станция «Салют-1»
</a:t>
            </a:r>
            <a:endParaRPr lang="en-US" sz="2800" dirty="0"/>
          </a:p>
        </p:txBody>
      </p:sp>
      <p:sp>
        <p:nvSpPr>
          <p:cNvPr id="17" name="Text 8"/>
          <p:cNvSpPr txBox="1"/>
          <p:nvPr/>
        </p:nvSpPr>
        <p:spPr>
          <a:xfrm>
            <a:off x="5066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 год ознаменовался высадкой Нила Армстронга и Базза Олдрина на Луну в рамках миссии «Аполлон-11», показав технологический прогресс США.
</a:t>
            </a:r>
            <a:endParaRPr lang="en-US" sz="1954" dirty="0"/>
          </a:p>
        </p:txBody>
      </p:sp>
      <p:sp>
        <p:nvSpPr>
          <p:cNvPr id="18" name="Text 9"/>
          <p:cNvSpPr txBox="1"/>
          <p:nvPr/>
        </p:nvSpPr>
        <p:spPr>
          <a:xfrm>
            <a:off x="5066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на Луну — исторический момент
</a:t>
            </a:r>
            <a:endParaRPr lang="en-US" sz="27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энергетика и её влияние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1970-х применение реакторов расширилось в медицине и промышленности. При этом возникли важные проблемы — аварии на Чернобыле и Фукусиме, вопросы безопасности и утилизации отходов.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деления ядра в 1938 году началось развитие ядерной энергетики. В СССР в 1954 году была запущена первая атомная электростанция в Обнинске, открыв путь к масштабному использованию энергии.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Александр Флеминг открыл пенициллин, что позволило бороться с бактериальными инфекциями и существенно снизило смертность.
</a:t>
            </a:r>
            <a:endParaRPr lang="en-US" sz="2236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6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начало эры антибиотиков
</a:t>
            </a:r>
            <a:endParaRPr lang="en-US" sz="2606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 против полиомиелита, гриппа и гепатита B помогло предотвратить эпидемии и улучшить здоровье миллионов людей во всем мире.
</a:t>
            </a:r>
            <a:endParaRPr lang="en-US" sz="2211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против опасных заболеваний
</a:t>
            </a:r>
            <a:endParaRPr lang="en-US" sz="2644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КТ позволило получать подробные изображения органов, что повысило точность диагностики и качество медицинской помощи.
</a:t>
            </a:r>
            <a:endParaRPr lang="en-US" sz="2322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6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в диагностике
</a:t>
            </a:r>
            <a:endParaRPr lang="en-US" sz="2196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пересадки органов и генотерапии открыло новые возможности лечения наследственных и сложных заболеваний.
</a:t>
            </a:r>
            <a:endParaRPr lang="en-US" sz="2322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трансплантации и генотерапии
</a:t>
            </a:r>
            <a:endParaRPr lang="en-US" sz="2114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открытия, спасшие миллионы жизней
</a:t>
            </a:r>
            <a:endParaRPr lang="en-US" sz="4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Электрификация: преобразование городов и быта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XIX века электроэнергия начала проникать в города, активно внедряясь в промышленность и жилища, улучшая комфорт и технологический уровень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электротранспорта — трамваев и метро — повысило мобильность населения. К 2000 году свыше 90% городов по всему миру полностью электрифицированы.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роботы в промышленности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на заводе General Motors был установлен Unimate — первый промышленный робот, который начал заменять человека в опасных и рутинных операциях.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первого промышленного робота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роботов снизило риск травм для рабочих, выполняя опасные задачи и позволяя людям сосредоточиться на более творческой работе.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роботизации на безопасность труда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2018 году более 2,4 млн промышленных роботов работали во всем мире, особенно в автомобильной и электронной промышленности, значительно увеличивая производительность.
</a:t>
            </a:r>
            <a:endParaRPr lang="en-US" sz="202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роботов к XXI веку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1700" y="5173559"/>
            <a:ext cx="18288000" cy="51077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808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телефоны появились в 1980-х, а к 2000-м их массово начали использовать. Связь стала доступнее, упростилось общение на большие расстояния.
</a:t>
            </a:r>
            <a:endParaRPr lang="en-US" sz="2100" dirty="0"/>
          </a:p>
        </p:txBody>
      </p:sp>
      <p:sp>
        <p:nvSpPr>
          <p:cNvPr id="8" name="Text 2"/>
          <p:cNvSpPr txBox="1"/>
          <p:nvPr/>
        </p:nvSpPr>
        <p:spPr>
          <a:xfrm>
            <a:off x="9639050" y="4735130"/>
            <a:ext cx="7176000" cy="23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2020 году смартфоны объединили связь, камеры и интернет, став повседневным устройством. В России зарегистрировано свыше 230 млн мобильных устройств — больше, чем население страны.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1699750" y="391875"/>
            <a:ext cx="157536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и смартфоны: революция в коммуникациях
</a:t>
            </a:r>
            <a:endParaRPr lang="en-US" sz="42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технологии: применение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Изобретённый в 1960 году лазер стал революционным инструментом в медицине, где его применяют для точной хирургии и офтальмологических процедур, повышающих качество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Лазеры широко используются в промышленности для резки металлов, в телекоммуникациях посредством оптоволоконной связи, а также в цифровых устройствах, таких как сканеры и принтеры.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генетики и биотехнологий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Джеймс Уотсон и Фрэнсис Крик описали двойную спираль ДНК, что стало основой для понимания механизма наследственности и заложило фундамент для молекулярной биологии.
</a:t>
            </a:r>
            <a:endParaRPr lang="en-US" sz="2254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Завершённый в 2003 году проект позволил расшифровать полный генетический код человека, что открыло новые возможности для диагностики и лечения многих заболеваний на индивидуальном уровне.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генетически модифицированных организмов и методов генной терапии способствовала увеличению урожайности сельхозкультур и созданию целевых лекарственных препаратов.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8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биотехнологий в медицине и сельском хозяйстве
</a:t>
            </a:r>
            <a:endParaRPr lang="en-US" sz="24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в физике: теория относительности и квантовая механика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механика объяснила поведение микрочастиц, установив принципы неопределённости и корпускулярно-волнового дуализма, что стало основой современной физики и химии.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Эйнштейна изменила представление о времени, пространстве и гравитации, доказав их взаимосвязь и гибкость в зависимости от движения и массы.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теории сыграли ключевую роль в развитии ядерной энергетики и микроэлектроники, обеспечив технологический прогресс XX и XXI века в различных отраслях.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Интернет: глобальная информационная революция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2020 году свыше 4,5 миллиарда людей получили доступ к интернету, что позволило развитию онлайн-образования, электронной коммерции и социальных сетей, ставших частью повседневности.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1990-х интернет объединил миллионы компьютеров, создав первую в истории глобальную сеть для обмена информацией и коммуникаций. Это изменило многие сферы жизни и деятельности человека.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медиа и электронные технологии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хранилища позволяют сохранять и обмениваться большими объёмами данных без физического носителя, обеспечивая мгновенный доступ из любой точки мира.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обеспечила переход от VHS и радиопередач к цифровому телевидению и стриминговым платформам, что расширило возможности просмотра и выбора контента.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Онлайн-кинотеатры и видеоигры стали популярным источником развлечений, предоставляя интерактивный и удобный доступ к разнообразным жанрам и произведениям.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2015 году цифровые медиа стали основным источником информации для молодёжи, активно заменяя традиционные печатные и телевизионные каналы.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развития высокоскоростного транспорта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1930-х годов распространение авиаперелётов сделало возможным быстрое перемещение между континентами. В 1952 году самолёт De Havilland Comet открыл эру реактивных пассажирских авиалайнеров.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Коммерческая авиация: новый уровень мобильности
</a:t>
            </a:r>
            <a:endParaRPr lang="en-US" sz="2729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электромобилям привёл к появлению новых моделей и сети зарядных станций. Появление беспилотных авто знаменует начало новой эры в развитии транспорта и безопасности на дорогах.
</a:t>
            </a:r>
            <a:endParaRPr lang="en-US" sz="195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беспилотные технологии XXI века
</a:t>
            </a:r>
            <a:endParaRPr lang="en-US" sz="2551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1964 году Япония запустила первый в мире высокоскоростной поезд, значительно сократив время в пути и став примером для многих стран в развитии скоростного железнодорожного транспорта.
</a:t>
            </a:r>
            <a:endParaRPr lang="en-US" sz="195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поезда: японский «Синкансэн»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научно-технического прогресса и пути решения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и экологические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промышленности привело к загрязнению воздуха и воды, что вызвало потребность в экологических стандартах и технологиях очистки.
</a:t>
            </a:r>
            <a:endParaRPr lang="en-US" sz="2133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ядерного оружия
</a:t>
            </a:r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Угрозу безопасности создаёт наличие большого количества ядерного оружия. Международные договоры направлены на контроль и сокращение арсеналов для предотвращения конфликтов.
</a:t>
            </a:r>
            <a:endParaRPr lang="en-US" sz="2341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 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концентрации углекислого газа вызывает глобальное потепление. Международное сообщество ищет способы сокращения выбросов и перехода на экологичные источники энергии.
</a:t>
            </a:r>
            <a:endParaRPr lang="en-US" sz="2143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Киберпреступность и кибербезопасность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цифровизации увеличились угрозы взломов и мошенничества. Разработка систем защиты информации и международное сотрудничество помогают минимизировать риски.
</a:t>
            </a:r>
            <a:endParaRPr lang="en-US" sz="21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науке и технике XX –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 ознаменовалась активным вовлечением женщин в науку, что иллюстрируют достижения таких учёных, как Мария Кюри и Розалинд Франклин.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техники и космонавтики выдающимися стали Валентина Терешкова и Наталья Бехтерева, а программы поддержки девушек в STEM помогают развивать потенциал новых поколений.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ассистенты, такие как Siri и Алиса, упрощают взаимодействие с техникой, помогая в поиске информации и управлении устройствами через голосовые команды.
</a:t>
            </a:r>
            <a:endParaRPr lang="en-US" sz="2211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помощники в повседневной жизни
</a:t>
            </a:r>
            <a:endParaRPr lang="en-US" sz="1889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Роботы-пылесосы автоматизируют уборку, а медицинские роботы повышают точность операций, снижая риск и ускоряя восстановление пациентов.
</a:t>
            </a:r>
            <a:endParaRPr lang="en-US" sz="2211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 домашних условиях и медицине
</a:t>
            </a:r>
            <a:endParaRPr lang="en-US" sz="2644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средства с автопилотами улучшают безопасность на дорогах и повышают комфорт пассажиров, внедряя технологии автономного вождения.
</a:t>
            </a:r>
            <a:endParaRPr lang="en-US" sz="2211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28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Автопилоты и беспилотный транспорт
</a:t>
            </a:r>
            <a:endParaRPr lang="en-US" sz="2428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нейросети способны распознавать лица, переводить тексты и рекомендовать контент, активно применяясь в образовании и промышленности для повышения эффективности.
</a:t>
            </a:r>
            <a:endParaRPr lang="en-US" sz="1955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2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Нейросети в распознавании и образовании
</a:t>
            </a:r>
            <a:endParaRPr lang="en-US" sz="2092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искусственном интеллекте и робототехнике
</a:t>
            </a:r>
            <a:endParaRPr lang="en-US" sz="37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 как двигатель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XX – начала XXI века кардинально изменил жизнь общества. Его дальнейшее развитие зависит от ответственного использования и решения глобальных вызовов ради устойчивого будущего.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2026-05-11T03:43:32Z</dcterms:created>
  <dcterms:modified xsi:type="dcterms:W3CDTF">2026-05-11T03:43:32Z</dcterms:modified>
</cp:coreProperties>
</file>