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кишечнополостных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водные животные с разными формами жизни и удивительными возможностями.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кишечнополостные и где они живут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животных в основном обитает в морях и океанах, а реже — в пресных водоёмах. Простое строение тела и разные формы жизни помогают им занимать разные экологические ниши.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кишечнополостных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устроено вокруг центральной оси, поэтому их части расположены равномерно со всех сторон. Такой план строения удобен для животных, которые ловят добычу и реагируют на угрозы из любого направления.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со стрекательными клетками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окружён щупальцами, на которых есть стрекательные клетки. Они помогают быстро схватить добычу, удержать её и защититься от врагов, а у некоторых видов могут быть опасны и для человека.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 находится одна кишечная полость, куда попадает пища. Здесь начинается переваривание, а затем оно завершается внутри клеток. Поэтому питание у этих животных происходит в два этапа.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кишечнополостных нет настоящего мозга: их нервная система образует сеть. Этого достаточно, чтобы чувствовать прикосновение, свет и движение добычи, а затем быстро отвечать на раздражение.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жизненные формы и их связь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 многих кишечнополостных чередуются прикреплённая и свободноплавающая стадии.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пресноводная: представитель водоёмов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живёт в пресной воде: в прудах, озёрах и тихих заводях рек. Её можно найти там, где есть спокойная вода и достаточно мелкой добычи для охоты.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полип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гидры обычно невелик — всего от 1 до 20 миллиметров. Это одиночный полип с несколькими щупальцами, который прикрепляется к субстрату и почти не перемещается.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щупальцами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помогают гидре ловить мелких рачков и других беспозвоночных. Добыча быстро обездвиживается, после чего животное направляет её к рту и начинает переваривание.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 восстановлению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особенно известна высокой регенерацией. Если её тело повреждено, она может восстановить утраченные части, поэтому этот организм часто используют на уроках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Медузы: свободноплавающие формы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медузы похоже на зонтик или колокол и в основном состоит из воды. Из-за этого оно мягкое, прозрачное и легко движется в толще моря вместе с течениями.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не прикреплены ко дну и свободно плавают. Их форма помогает передвигаться в воде, а щупальца по краям тела удерживают добычу и защищают от 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медуз размеры очень впечатляющие. Например, цианея может достигать более 2 метров в диаметре, а длина её щупалец иногда намного превышает размер самого тела.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питаются планктоном, мелкими рачками и личинками рыб. Добыча попадает на щупальца, где стрекательные клетки помогают быстро остановить её и направить к ротовому отверстию.
</a:t>
            </a:r>
            <a:endParaRPr lang="en-US" sz="10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3661" y="1502100"/>
            <a:ext cx="2595703" cy="199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Актинии: прикреплённые хищники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«цветы»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 часто напоминают яркие цветы, хотя это хищные животные. Их многочисленные щупальца окружают рот и помогают ловить мелких морских организмов. Благодаря гибкому телу актиния может сильно сокращаться и снова расправляться.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твёрдом дне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прикрепляются к камням, скалам и другим твёрдым поверхностям. Им не нужен твёрдый скелет, чтобы оставаться на месте: они удерживаются на субстрате и подстерегают добычу, почти не меняя положение.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 нередко вступают в симбиоз с другими животными. Рыбы-клоуны находят среди их щупалец защиту, а раки-отшельники могут использовать актинии как живую охрану. Такое соседство выгодно обеим сторонам.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 коралловые рифы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полипов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живут не поодиночке, а колониями. Множество мелких особей связано общей жизнедеятельностью, поэтому вся колония действует как единый организм и может быстро разрастаться.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кораллы выделяют твёрдый известковый скелет. Со временем из таких наслоений формируются прочные рифы, которые становятся заметными подводными сооружениями на морском дне.
</a:t>
            </a:r>
            <a:endParaRPr lang="en-US" sz="1181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особенно широко распространены в тёплых тропических морях. Там условия благоприятны для роста полипов, а вода достаточно прозрачна и богата жизнью.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множества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служат убежищем и местом жизни для тысяч рыб, моллюсков, ракообразных и других организмов. Поэтому они считаются одними из самых богатых экосистем на 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кишечнополостных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морских форм больше разнообразных жизненных стратегий, чем у пресноводной гидры.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материала темы «Разнообразие кишечнополостных»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образ жизни и среда обитания, тем заметнее различия между группами.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кишечнополостных и их особенности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один тип строения связан с разными средами и способами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«Кишечнополостные»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кишечнополостные заметно разнообразнее по форме тела и образу жизни, чем пресноводные.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и их значение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нападения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выбрасывают тонкую ядовитую нить, когда добыча касается щупальца. Такой «выстрел» помогает быстро обездвижить жертву и не упустить её в воде.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врагов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служат не только для охоты, но и для защиты. При опасности животное может отпугнуть хищника болезненным уколом или ядовитым действием.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добычи щупальца удерживают её и подводят ко рту. Без стрекательных клеток кишечнополостным было бы труднее ловить мелких животных.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медуз и актиний яд вызывает ожоги, боль и раздражение кожи. У кораллов действие таких клеток обычно слабее, но они всё равно нужны для добычи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питание кишечнополостных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захвата и переваривания добычи у кишечнополостных животных.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теле родительской особи появляется почка. Она растёт, получает питание и постепенно превращается в новую, генетически близкую особь.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кишечнополостных образуются половые клетки. После оплодотворения возникает яйцеклетка, из которой начинается новое развитие.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Личинка-планула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оплодотворённой яйцеклетки выходит планула — маленькая подвижная личинка, которая некоторое время плавает в воде.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и рост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Планула оседает на подходящий субстрат, прикрепляется к нему и превращается в полип, с которого может начаться новая колония или особь.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какие формы встречаются чаще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кишечнополостных связана с морской водой, где условия стабильнее и разнообразнее кормовая база.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зоологии; обобщение по основным группам кишечнополостных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среды заметно преобладают, а пресноводные формы встречаются редко и представлены главным образом гидрой.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кишечнополостных в 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планктона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регулируют численность мелких организмов, поедая планктон и беспозвоночных. Так они участвуют в поддержании равновесия в водных сообществах и влияют на состав пищевых цепей.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Создатели убежищ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образуют сложную среду с множеством укрытий. Здесь находят место для жизни, питания и размножения тысячи видов животных.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других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они становятся добычей рыб, морских черепах и некоторых моллюсков. Поэтому кишечнополостные связывают между собой разные уровни морской пищевой сети.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ослабляют силу волн и уменьшают разрушение побережья. Благодаря этому они важны не только для природы, но и для прибрежных территорий.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опасные представители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ожоги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крупные медузы и кубомедузы представляют серьёзную опасность. Их стрекательные клетки могут вызвать боль, покраснение кожи, ожог и сильную аллергическую реакцию.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встрече с медузой нельзя касаться её руками даже после выброса на берег. Контакт со щупальцами может быть опасен и без живого движения животного.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полезны для рыболовства, туризма и сохранения морских видов. Они поддерживают богатство природы и помогают людям, живущим у моря.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Гидру часто изучают на уроках биологии, потому что на ней удобно наблюдать регенерацию, почкование и простое строение тела без сложных приборов.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образ жизни у разных групп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скелет есть только у кораллов, а способы жизни сильно различаются: от прикреплённых форм до свободноплавающих медуз.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разные кишечнополостные сочетают строение тела, способ движения и значение в 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сведения по основным группам кишечнополостных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коралловые рифы исчезают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 условиях среды могут ослабить кораллы и нарушить работу всего рифового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 факторах, влияющих на коралловые рифы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факторы связаны с деятельностью человека и изменением климата; без защиты рифы быстро теряют площадь и живые организмы.
</a:t>
            </a:r>
            <a:endParaRPr lang="en-US" sz="11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кишечнополостные сумели широко распространиться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 колонии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кишечнополостные хорошо восстанавливают утраченные части тела, а кораллы образуют колонии. Это помогает им лучше переживать повреждения и осваивать подходящие места.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для 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Планула некоторое время свободно плавает и переносится течениями. Так виды могут заселять новые участки, иногда очень далеко от места рождения.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Простое, но гибкое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Двухслойное тело и кишечная полость делают организацию группы сравнительно простой. При этом разные формы тела позволяют жить и в толще воды, и на дне.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и половое размножение дают кишечнополостным больше шансов на выживание. Если условия меняются, группа может быстро увеличить численность или расселиться.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 одной группе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показывают, как при простом строении могут возникать очень разные способы жизни: от пресноводной гидры до коралловых рифов, которые меняют целые морские экосистемы.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2026-06-01T10:28:23Z</dcterms:created>
  <dcterms:modified xsi:type="dcterms:W3CDTF">2026-06-01T10:28:23Z</dcterms:modified>
</cp:coreProperties>
</file>