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жизни на Земле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жизни от клеток до человека и современного биоразнообразия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Земля: условия для зарождения жизни
</a:t>
            </a:r>
            <a:endParaRPr lang="en-US" sz="222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образовалась 4,6 млрд лет назад с горячей атмосферой без кислорода. Постепенно охлаждалась и образовались первые океаны.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о начале жизни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Абиогенез: жизнь из неживой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гипотеза предполагает самопроизвольное возникновение жизни из неорганических веществ благодаря химическим реакциям в условиях ранней Земли.
</a:t>
            </a:r>
            <a:endParaRPr lang="en-US" sz="120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Панспермия: жизнь из космоса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говорит, что жизнь могла быть занесена на Землю с метеоритами или кометами, что объясняет наличие сложных органических молекул.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Опарина-Холдейна о биохимической эволюции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Предполагает, что в первичной атмосфере при влиянии энергии образовались простейшие органические вещества, ставшие основой для жизни.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о начале жизни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год: подготовка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установка, имитирующая атмосферу древней Земли с метаном, аммиаком, водородом и водяным паром.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разряды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атмосферу введены электрические искры, моделирующие грозы, для запуска химических реакций.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аминокислот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эксперимента обнаружены аминокислоты — основные строительные блоки белков.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Миллера-Юри: проверка теории
</a:t>
            </a:r>
            <a:endParaRPr lang="en-US" sz="227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организмы: прокариоты
</a:t>
            </a:r>
            <a:endParaRPr lang="en-US" sz="261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появились около 3,5 млрд лет назад и были одноклеточными без ядра, включали бактерии и археи.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использовали анаэробное дыхание и выживали в средах без кислорода, обитая в экстремальных условиях.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стали фундаментом жизни, заложив основу для дальнейшей эволюции сложных организмов.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знаменует появление новых форм жизни и значительные изменения в биосфере.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отражают ключевые изменения в развитии живых организмов и биосферы.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эпохи развития жизни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цианобактерий
</a:t>
            </a:r>
            <a:pPr algn="l" indent="0" marL="0">
              <a:lnSpc>
                <a:spcPct val="90000"/>
              </a:lnSpc>
              <a:buNone/>
            </a:pPr>
            <a:r>
              <a:rPr lang="en-US" sz="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2,7 млрд лет назад появились цианобактерии — первые организмы, способные к фотосинтезу и выделению кислорода.
</a:t>
            </a:r>
            <a:endParaRPr lang="en-US" sz="1056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в атмосфере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изменило состав атмосферы, создав озоновый слой, защитивший жизнь от ультрафиолета.
</a:t>
            </a:r>
            <a:endParaRPr lang="en-US" sz="1128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аэробных 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3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кислорода позволило появиться организмам, использующим кислород для более эффективного дыхания.
</a:t>
            </a:r>
            <a:endParaRPr lang="en-US" sz="1006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кислородная революция
</a:t>
            </a:r>
            <a:endParaRPr lang="en-US" sz="26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Палеоатмосферные исследования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кислорода на Земле
</a:t>
            </a:r>
            <a:endParaRPr lang="en-US" sz="265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кислородной катастрофы содержание O₂ резко возросло, изменив условия для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способствовал эволюции аэробных организмов и усложнению биосферы.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 ядрами и органоидами возникли около 2 млрд лет назад, увеличивая сложность клеток.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между прокариотами привёл к появлению митохондрий и хлоропластов внутри эукариот.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— симбиогенез — стал основой для появления многоклеточных организмов.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клеточная специализация дала толчок развитию тканей, органов и сложных форм жизни.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эукариот: новый этап эволюции
</a:t>
            </a:r>
            <a:endParaRPr lang="en-US" sz="2373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одноклеточных организмов
</a:t>
            </a:r>
            <a:endParaRPr lang="en-US" sz="2461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— мастер движения и питания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передвигается с помощью ложноножек и способна поглощать пищу путем охватывания, показывая сложные функции даже у одноклеточных.
</a:t>
            </a:r>
            <a:endParaRPr lang="en-US" sz="120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Инфузория-туфелька: реснички и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43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ресничками для движения и принимает пищу через клеточную рот, играя важную роль в водных экосистемах.
</a:t>
            </a:r>
            <a:endParaRPr lang="en-US" sz="13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фотосинтезирующие одноклеточные
</a:t>
            </a:r>
            <a:pPr algn="l" indent="0" marL="0">
              <a:lnSpc>
                <a:spcPct val="90000"/>
              </a:lnSpc>
              <a:buNone/>
            </a:pPr>
            <a:r>
              <a:rPr lang="en-US" sz="3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водоросли преобразуют солнечную энергию в органику, обеспечивая кислород и пищу в первичных водоёмах.
</a:t>
            </a:r>
            <a:endParaRPr lang="en-US" sz="1167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одноклеточных организмов
</a:t>
            </a:r>
            <a:endParaRPr lang="en-US" sz="246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перехода к многоклеточности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стадии формирования сложных организмов
</a:t>
            </a:r>
            <a:endParaRPr lang="en-US" sz="269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25" y="397625"/>
            <a:ext cx="6619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ключевые этапы развития животных
</a:t>
            </a:r>
            <a:endParaRPr lang="en-US" sz="1775" dirty="0"/>
          </a:p>
        </p:txBody>
      </p:sp>
      <p:sp>
        <p:nvSpPr>
          <p:cNvPr id="9" name="Text 1"/>
          <p:cNvSpPr txBox="1"/>
          <p:nvPr/>
        </p:nvSpPr>
        <p:spPr>
          <a:xfrm>
            <a:off x="230717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скелетов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организмов с твердыми наружными и внутренними структурами обеспечило защиту и движение.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07054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сложных пищеварительных и нервных систем позволило увеличивать выживаемость.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83090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морских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видов заложило основу современных морских сообществ.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1169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540 млн лет назад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увеличение разнообразия морских животных с появлением множества новых форм жизни и типов органов.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биоразнообразия после кембрийского взрыва
</a:t>
            </a:r>
            <a:endParaRPr lang="en-US" sz="202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животных выросло в 15 раз, что отражает масштаб экологических изменений.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заложил фундамент большого разнообразия современной фауны.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мхов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440 млн лет назад первые мохообразные осваивают сушу, обеспечивая накопление органического вещества в почве и создавая основу для растительных экосистем.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на суше
</a:t>
            </a:r>
            <a:pPr algn="l" indent="0" marL="0">
              <a:lnSpc>
                <a:spcPct val="90000"/>
              </a:lnSpc>
              <a:buNone/>
            </a:pPr>
            <a:r>
              <a:rPr lang="en-US" sz="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и другие членистоногие впервые выходят на сушу, занимая новую экологическую нишу и развивая первые наземные пищевые цепочки.
</a:t>
            </a:r>
            <a:endParaRPr lang="en-US" sz="958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амфибий
</a:t>
            </a:r>
            <a:pPr algn="l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амфибии переходят из воды на сушу, связывая водные и наземные экосистемы и способствуя развитию биоразнообразия.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жизни на сушу: первые колонисты и их влияние
</a:t>
            </a:r>
            <a:endParaRPr lang="en-US" sz="18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Динозавры: эра господства рептилий
</a:t>
            </a:r>
            <a:endParaRPr lang="en-US" sz="276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доминировали на суше около 160 млн лет, включая крупные травоядные и хищные виды, формируя экосистемы мезозоя.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травоядные, такие как диплодоки и трицератопсы, играли ключевую роль в пищевых цепочках и ландшафтных изменениях.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вымирание, вызванное природными катастрофами и воздействиями извне, фактически завершило эпоху динозавров 66 млн лет назад.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млекопитающих и птиц: новые главы в эволюции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млекопитающих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динозавров млекопитающие начали быстро развиваться и заполнять уцелевшие экологические ниши, развивая разнообразные адаптации.
</a:t>
            </a:r>
            <a:endParaRPr lang="en-US" sz="124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потомки динозавров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является важным переходным звеном, демонстрируя сочетание признаков рептилий и птиц, что подтверждает эволюцию пернатых.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млекопитающих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освоили все континенты, развивая разные способы питания и образ жизни, что способствовало их успешной адаптации к разным средам.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млекопитающих и птиц: новые главы в эволюции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кардинально меняли состав живых организмов, стимулируя эволюционные адаптации.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палеонтология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в истории жизни Земли
</a:t>
            </a:r>
            <a:endParaRPr lang="en-US" sz="2242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массовых вымираний и причины, вызвавшие радикальные изменения в биосфере.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первичных приматов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приматы появились около 65 млн лет назад, заложив основы для развития более сложных форм жизни в дальнейшем.
</a:t>
            </a:r>
            <a:endParaRPr lang="en-US" sz="1128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предков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 млн лет назад начался путь, отделивший наших предков от человекообразных обезьян, заложив фундамент человеческой эволюции.
</a:t>
            </a:r>
            <a:endParaRPr lang="en-US" sz="1030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сформировался около 200 тысяч лет назад, освоил речь, прямохождение и изготавливал орудия труда, что способствовало социальному развитию.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от предков до современного человека
</a:t>
            </a:r>
            <a:endParaRPr lang="en-US" sz="17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биосферу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изменение ландшафтов нарушают естественные экосистемы и сокращают место обитания многих видов.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негативно влияет на здоровье живых организмов и приводит к деградации природных ресурсов.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урбанизация ускоряют потерю биоразнообразия и способствуют изменению глобального климата.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стала одной из ключевых движущих сил эволюции в современную эпоху, требуя осознанного управления природой.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 жизни на Земле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помогает понять важность сохранения биоразнообразия и осознать ответственность человека за экологическое будущее планеты.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2026-05-09T08:05:30Z</dcterms:created>
  <dcterms:modified xsi:type="dcterms:W3CDTF">2026-05-09T08:05:30Z</dcterms:modified>
</cp:coreProperties>
</file>