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и операции с ними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направление, длину и действия с векторами.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вокруг нас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движение на карте, шаги по клеткам, силу толчка и направление ветра. В координатах они превращаются в удобную запись двумя числами.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1775" y="1563687"/>
            <a:ext cx="2596083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
</a:t>
            </a:r>
            <a:pPr algn="l" indent="0" marL="0">
              <a:lnSpc>
                <a:spcPct val="90000"/>
              </a:lnSpc>
              <a:buNone/>
            </a:pPr>
            <a:r>
              <a:rPr lang="en-US" sz="3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изображают стрелкой: начало показывает точку старта, а конец — направление движения. Так легко увидеть, куда и как направлен объект.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9575" y="2501935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
</a:t>
            </a:r>
            <a:pPr algn="l" indent="0" marL="0">
              <a:lnSpc>
                <a:spcPct val="90000"/>
              </a:lnSpc>
              <a:buNone/>
            </a:pPr>
            <a:r>
              <a:rPr lang="en-US" sz="3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записывают одной буквой, например a или b, либо двумя буквами с точками начала и конца, например AB. Это удобно в чертежах и формулах.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3252603" y="1563687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модуль
</a:t>
            </a:r>
            <a:pPr algn="l" indent="0" marL="0">
              <a:lnSpc>
                <a:spcPct val="90000"/>
              </a:lnSpc>
              <a:buNone/>
            </a:pPr>
            <a:r>
              <a:rPr lang="en-US" sz="35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4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началом и концом вектора называют модулем. Оно показывает, насколько велико перемещение, сила или другое действие, описываемое вектором.
</a:t>
            </a:r>
            <a:endParaRPr lang="en-US" sz="988" dirty="0"/>
          </a:p>
        </p:txBody>
      </p:sp>
      <p:sp>
        <p:nvSpPr>
          <p:cNvPr id="14" name="Text 5"/>
          <p:cNvSpPr txBox="1"/>
          <p:nvPr/>
        </p:nvSpPr>
        <p:spPr>
          <a:xfrm>
            <a:off x="421773" y="3468185"/>
            <a:ext cx="2596084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позволяют кратко описывать перемещения, силы и движение на плоскости. Благодаря этому геометрические задачи становятся нагляднее и проще для вычислений.
</a:t>
            </a:r>
            <a:endParaRPr lang="en-US" sz="909" dirty="0"/>
          </a:p>
        </p:txBody>
      </p:sp>
      <p:sp>
        <p:nvSpPr>
          <p:cNvPr id="15" name="Text 6"/>
          <p:cNvSpPr txBox="1"/>
          <p:nvPr/>
        </p:nvSpPr>
        <p:spPr>
          <a:xfrm>
            <a:off x="3247839" y="2501935"/>
            <a:ext cx="2648321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90000"/>
              </a:lnSpc>
              <a:buNone/>
            </a:pPr>
            <a:r>
              <a:rPr lang="en-US" sz="3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длина вектора равна нулю, получается нулевой вектор. У него нет направления, потому что начало и конец совпадают в одной точке.
</a:t>
            </a:r>
            <a:endParaRPr lang="en-US" sz="10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 длина вектора
</a:t>
            </a:r>
            <a:endParaRPr lang="en-US" sz="2771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 длина вектора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признака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вектор, всегда смотрят на его длину и направление. Если изменить хотя бы один из этих признаков, получится уже другой вектор.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 одинаковое направление. Их можно перенести в другое место на рисунке, но свойства останутся теми же.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равны по длине, но направлены в разные стороны. На рисунке это легко заметить по стрелкам, смотрящим навстречу друг другу.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векторов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видов векторов по длине и направлению.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вид вектора определяется не только длиной, но и направлением, а иногда — положением относительно одной прямой.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из школьной 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 правилу треугольника
</a:t>
            </a:r>
            <a:pPr algn="l" indent="0" marL="0">
              <a:lnSpc>
                <a:spcPct val="90000"/>
              </a:lnSpc>
              <a:buNone/>
            </a:pPr>
            <a:r>
              <a:rPr lang="en-US" sz="10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суммы векторов на рисунке
</a:t>
            </a:r>
            <a:endParaRPr lang="en-US" sz="28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итог зависит от направления исходных векторов, а не только от их величины.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Сонаправленные векторы усиливают друг друга, противоположные — частично или полностью компенсируются, а равные противоположные дают ноль.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длина суммы векторов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сложения векторов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216" y="1884065"/>
            <a:ext cx="2000830" cy="2535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сложения векторов
</a:t>
            </a:r>
            <a:endParaRPr lang="en-US" sz="2824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векторов порядок не меняет результат: a+b=b+a. Это удобно, когда нужно найти итог нескольких перемещений и можно считать в любом порядке.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складывается несколько векторов, их можно группировать по-разному: (a+b)+c=a+(b+c). Так проще разбивать длинный путь на части и получать тот же ответ.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нескольких векторов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сумма показывает конечный результат движения или действия. Поэтому векторное сложение удобно в задачах на маршрут, силу и последовательные перемещения по плоскости.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66" y="3171554"/>
            <a:ext cx="4125338" cy="14221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Сводим к сложению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вектора удобно заменять сложением с противоположным: a−b=a+(-b). Так действие становится похожим на обычное сложение, только один вектор меняет направление.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вектор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противоположного вектора та же длина, что и у исходного, но стрелка направлена в другую сторону. Именно это и нужно для записи разности.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помогает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используют, чтобы сравнить два перемещения, две силы или два смещения. Если векторы сонаправлены, разность обычно меньше каждого из них.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встречается и как результат вычислений, и как особый объект без направления. Его удобно распознавать по совпадению противоположных действий.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полностью компенсируется, результат равен нулю: так происходит при взаимном уничтожении равных и противоположных векторов или при вычитании одинаковых.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 действиях получается нулевой вектор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свойства операций с векторами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855" y="3117904"/>
            <a:ext cx="2838530" cy="13693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 число
</a:t>
            </a:r>
            <a:endParaRPr lang="en-US" sz="2880" dirty="0"/>
          </a:p>
        </p:txBody>
      </p:sp>
      <p:sp>
        <p:nvSpPr>
          <p:cNvPr id="13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длины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вектора на положительное число его длина меняется пропорционально этому числу. Например, коэффициент 2 делает вектор вдвое длиннее, а коэффициент 3 — в три раза длиннее.
</a:t>
            </a:r>
            <a:endParaRPr lang="en-US" sz="1019" dirty="0"/>
          </a:p>
        </p:txBody>
      </p:sp>
      <p:sp>
        <p:nvSpPr>
          <p:cNvPr id="15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множитель
</a:t>
            </a:r>
            <a:pPr algn="l" indent="0" marL="0">
              <a:lnSpc>
                <a:spcPct val="90000"/>
              </a:lnSpc>
              <a:buNone/>
            </a:pPr>
            <a:r>
              <a:rPr lang="en-US" sz="38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8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умножить вектор на 1, он не изменится ни по длине, ни по направлению. Это удобно как проверка: результат должен совпадать с исходным вектором.
</a:t>
            </a:r>
            <a:endParaRPr lang="en-US" sz="1048" dirty="0"/>
          </a:p>
        </p:txBody>
      </p:sp>
      <p:sp>
        <p:nvSpPr>
          <p:cNvPr id="16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множитель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0 получается нулевой вектор. Его длина равна нулю, поэтому у него нет направления и он не показывает перемещение.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18076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число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множитель отрицательный, вектор поворачивается в противоположную сторону. При этом его длина остаётся равной произведению модуля вектора на модуль числа.
</a:t>
            </a:r>
            <a:endParaRPr lang="en-US" sz="1019" dirty="0"/>
          </a:p>
        </p:txBody>
      </p:sp>
      <p:sp>
        <p:nvSpPr>
          <p:cNvPr id="18" name="Text 6"/>
          <p:cNvSpPr txBox="1"/>
          <p:nvPr/>
        </p:nvSpPr>
        <p:spPr>
          <a:xfrm>
            <a:off x="3355535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действие помогает быстро описывать увеличение, уменьшение и разворот движения. В задачах это удобно при работе с силой, скоростью и смещением на плоскости.
</a:t>
            </a:r>
            <a:endParaRPr lang="en-US" sz="10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число влияет на вектор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меняются длина и направление при умножении вектора на разные числа.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коэффициент изменяет только длину, отрицательный ещё и меняет направление, а ноль полностью уничтожает вектор.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 правилам умножения вектора на число.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2292" y="1716712"/>
            <a:ext cx="284438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149" y="3327084"/>
            <a:ext cx="341325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38900"/>
            <a:ext cx="485400" cy="43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Горизонтальное смещение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координата вектора показывает, насколько он сдвигается вправо или влево. По ней удобно сразу видеть движение вдоль оси x и сравнивать разные векторы.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смещение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координата показывает движение вверх или вниз. Она отвечает за положение вектора по оси y и помогает точно описывать путь на клетчатой плоскости.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задание положения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координаты вместе позволяют записать вектор без рисунка. Это особенно полезно, когда нужно быстро считать смещения, не строя каждый раз чертёж.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 координатам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обе координаты, длину вектора можно найти с помощью теоремы Пифагора. Так удобно вычислять модуль даже тогда, когда вектор наклонён.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на плоскости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координат показывает, что один и тот же модуль может получаться из разных сочетаний горизонтальной и вертикальной частей.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хотя бы одна составляющая, тем заметнее итоговый вектор; удобнее всего анализировать движение через обе координаты сразу.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и вертикальная части вектора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координатных составляющих векторов.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 на векторы
</a:t>
            </a:r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правильный способ и не потерять направление при вычислениях.
</a:t>
            </a:r>
            <a:endParaRPr lang="en-US" sz="29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векторами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7"/>
            <a:ext cx="2596083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модуль и направление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смотрят только на длину и забывают, куда направлен вектор. Но одинаковая длина ещё не делает векторы равными: направление тоже обязательно должно совпадать.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696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противоположный вектор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важно помнить, что противоположный вектор направлен в другую сторону. Если пропустить этот шаг, можно получить неверный результат даже при правильных числах.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7855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складывают по правилу треугольника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вектор нужно прикладывать именно к концу первого. Если соединить их неправильно, вектор суммы получится не от того начала и будет ошибочным.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21772" y="2958305"/>
            <a:ext cx="4000571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равными только по длине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длина не означает равенство векторов. Для равенства нужны и одинаковая длина, и одинаковое направление, иначе векторы могут быть лишь противоположными.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30338" y="2958305"/>
            <a:ext cx="408106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с нулевым вектором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иногда забывают выделить отдельно. Он появляется при полной компенсации двух противоположных действий, поэтому его длина равна нулю, а направления нет.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на клетчатой карте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 игре проходит три клетки вправо и две клетки вверх. На рисунке это удобно показать одной стрелкой, а не двумя отдельными шагами. Такой способ делает маршрут понятным и помогает быстро сравнивать разные пути.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как стрелка
</a:t>
            </a:r>
            <a:pPr algn="l" indent="0" marL="0">
              <a:lnSpc>
                <a:spcPct val="90000"/>
              </a:lnSpc>
              <a:buNone/>
            </a:pPr>
            <a:r>
              <a:rPr lang="en-US" sz="42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толкнуть санки или мяч, важно не только, насколько сильным было действие, но и куда оно направлено. Поэтому силу изображают стрелкой: длина показывает величину, а направление — сторону действия.
</a:t>
            </a:r>
            <a:endParaRPr lang="en-US" sz="1030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45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тоже удобно описывать вектором, потому что она связана с направлением движения. На схеме можно сразу увидеть, куда движется объект и как меняется его путь при повороте или ускорении.
</a:t>
            </a:r>
            <a:endParaRPr lang="en-US" sz="1096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 физике и в играх
</a:t>
            </a:r>
            <a:endParaRPr lang="en-US" sz="29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подход удобен там, где важно одновременно учитывать величину и направление, а не только число.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Физика, навигация и графика используют векторы по одной причине: они точно описывают движение, смещение и изменение объектов.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используют векторы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областей применения векторов.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операциям с векторами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смысл каждой операции и её запись.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объединяет действия, вычитание заменяется сложением с противоположным вектором, а умножение меняет длину и иногда направление.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действий с векторами из школьного курса геометрии.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векторах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движение, силы и смещения очень наглядно. Если помнить про длину, направление и правила действий, задачи решаются быстрее и аккуратнее.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2026-05-29T00:09:16Z</dcterms:created>
  <dcterms:modified xsi:type="dcterms:W3CDTF">2026-05-29T00:09:16Z</dcterms:modified>
</cp:coreProperties>
</file>