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наша планета Земля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дом: твёрдая, живая и удивительно разнообразная.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планет: почему она не похожа на другие?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стоит на третьем месте от Солнца — и это очень удачное место. Здесь вода остаётся жидкой, есть воздух и подходящая температура, поэтому планета стала домом для жизни, а не просто холодным камнем в космосе.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Земля внутри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самый верхний слой планеты. Она тонкая по сравнению с остальными частями Земли и образует твёрдую поверхность, по которой мы ходим, строим дома и прокладываем дороги.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кора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центре расположено ядро. Оно считается самым горячим слоем Земли и состоит из очень плотного вещества. Ядро влияет на многое, хотя спрятано глубоко под поверхностью.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ядро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 находится мантия. Это очень толстый и горячий слой, где вещество медленно движется. Эти движения помогают Земле менять свою поверхность, хотя мы замечаем это не сразу.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мантия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твёрдая оболочка планеты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похожа на очень тонкую скорлупу. Именно на ней находятся материки, океаны, города и леса. По сравнению с размерами всей Земли она совсем тонкая.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Тонкая, но прочная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коре растут растения, живут животные и строят дома люди. Без твёрдой поверхности Земля не могла бы быть таким удобным местом для жизни.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жизни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коре находятся камни, песок, глина и полезные ископаемые. Люди используют их в строительстве, в быту и для разных нужд. Наша планета умеет делиться богатствами.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полезные богатства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сушей кора обычно толще, а под океанами — тоньше. Из-за этого строение поверхности Земли не везде одинаковое, хотя сверху мы видим только землю и воду.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материками и океанами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на поверхности Земли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как большая мозаика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Землю издалека, суша напоминает огромную мозаичную картину. Она разделена на материки, каждый из которых имеет свои размеры, форму и природные особенности. На них есть горы, равнины, леса и пустыни.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водные просторы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материками лежат океаны — самые большие пространства солёной воды на планете. Они занимают большую часть поверхности Земли и помогают ей не нагреваться и не остывать слишком быстро.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 и четыре океана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выделяют шесть материков и четыре главных океана. Вместе они образуют карту планеты, где суша и вода словно работают в одной команде. И карта, и планета любят порядок, хотя выглядят очень живо.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есть вода в жидком виде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получает от Солнца не слишком много и не слишком мало тепла. Поэтому вода на ней может оставаться жидкой, а не превращаться только в лёд или пар.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тепло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сохранять тепло вокруг планеты. Благодаря этому на Земле не бывает слишком резких перепадов температуры, и жидкая вода может существовать на поверхности.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удерживает тепло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необходима растениям, животным и людям. Без неё нельзя жить, расти и развиваться. Поэтому реки, озёра, моря и дожди так важны для Земли.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воздушный слой вокруг Земли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со всех сторон, как невидимое одеяло. Мы её не видим, но постоянно живём внутри неё и пользуемся её защитой каждый день.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Земле не переохлаждаться, задерживает вредные лучи и сжигает многие мелкие космические частицы. Она работает как настоящая защитная шапка для планеты.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планеты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атмосфере азота. Он тоже важен для природы и входит в состав воздуха вместе с другими газами. Их смесь делает атмосферу особенной.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азота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кислород — он нужен людям и животным для дыхания. Без него жизнь на Земле была бы невозможна, так что воздух нам очень даже полезен.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Земле сменяются день и ночь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вращение Земли вокруг своей оси создаёт смену освещённой и тёмной стороны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всё время движется вокруг Солнца. Этот путь занимает целый год, и именно он помогает менять освещение планеты в разные месяцы.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слегка наклонена. Из-за этого солнечные лучи падают на разные участки планеты под разным углом и нагревают их не одинаково.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часть Земли получает больше тепла, там наступает лето, а в другой становится прохладнее. Так появляются весна, осень и зима.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края планеты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времена года ощущаются по-разному. Где-то зима мягкая, а где-то очень снежная. Земля любит разнообразие, как хороший художник.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Земли: горы, равнины и долины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широкие и относительно ровные участки земли. На них удобно строить города, прокладывать дороги и выращивать растения. Здесь особенно приятно смотреть вдаль.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просторы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меняется очень медленно. Ветер, вода и движение земных плит постепенно переделывают поверхность. Работа у природы долгая, но очень настойчивая.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изменения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это высокие участки земной поверхности. На их вершинах часто лежит снег, а склоны бывают крутыми. Такие места выглядят величественно и немного сурово.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вершины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 низины находятся между возвышенностями. Через них нередко текут реки, а почва может быть плодородной. Эти места часто выглядят спокойными и уютными.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 низины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земной коры и землетрясения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бывает толчок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плиты трутся друг о друга или резко смещаются, накапливается напряжение. Затем оно высвобождается, и мы ощущаем землетрясение — как будто земля на миг делает прыжок.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не цельная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похожа не на один лист, а на мозаику из больших плит. Они очень медленно двигаются, почти незаметно для нас, но именно это движение меняет поверхность планеты.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безопасность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 движением плит и стараются заранее понять опасные зоны. Людям важно знать правила безопасности, чтобы спокойно и правильно действовать во время толчков.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могут сталкиваться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сходятся, одна может подниматься вверх, а другая — уходить вниз. В таких местах образуются горы, а иногда земная поверхность начинает сильно дрожать.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по Земле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водяной пар остывает и превращается в крошечные капли. Из них образуются облака, похожие на мягкие белые корабли. Когда капель становится много, облако тяжелеет и готово отправиться дальше.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собирают капли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реке, луже или море, и она постепенно испаряется. Невидимый пар поднимается вверх и смешивается с воздухом. Так начинается большое путешествие, которое повторяется снова и снова.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поднимается в небо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соединяются и выпадают дождём, снегом или градом. Вода снова попадает в реки, почву и океаны, а потом начинает путь заново. Благодаря этому круговороту растения, животные и люди получают влагу.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землю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верхний слой, где растут растения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 появляется сразу: ей нужны очень долгие годы. Камни постепенно крошатся, смешиваются с водой, воздухом и остатками живых организмов, превращаясь в плодородный верхний слой.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медленно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легко страдает от мусора, загрязнения и вытаптывания. Поэтому важно не ломать растения, не бросать отходы и сохранять землю чистой, чтобы она долго служила живым существам.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бережная забота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из почвы воду и нужные вещества. Если почва бедная или повреждённая, растениям трудно расти, а значит, уменьшается и количество пищи для людей и животных.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растений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дождевые черви, насекомые и множество других мелких существ. Они помогают почве оставаться рыхлой и «дышащей», а это очень полезно для корней растений.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маленьких жителей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мир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высокие деревья создают тень, а под ними прячутся птицы, белки, грибы и насекомые. У каждого жителя свой маленький дом и свои привычки. Лес похож на шумный многоэтажный город, только очень зелёный.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море, реке и на болоте живут рыбы, водоросли, лягушки и многие другие организмы. Одни плавают, другие цепляются за камни, а третьи прячутся в прибрежной траве. Вода помогает им чувствовать себя уверенно.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пустыни и степи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жаркой пустыне и открытой степи живым существам приходится быть выносливыми. Некоторые растения запасают влагу, а животные ищут тень и прохладу. Природа умеет удивительно подстраиваться почти к любым условиям.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богатства Земли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каждый день использует воду и воздух: для питья, приготовления пищи, работы и отдыха. Если беречь их чистоту, легче сохранять здоровье людей, животных и растений.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полезные ископаемые помогают строить дома, дороги, делать стекло, металл и многое другое. Но брать их из природы нужно разумно, чтобы не навредить земле.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полезные ископаемые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почвы получают урожай, а леса дают древесину, ягоды, грибы и тень. Когда люди ухаживают за землёй и деревьями, природа дольше остаётся щедрой и живой.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леса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не бесконечны, поэтому важно не тратить их зря. Экономия ресурсов и аккуратность в быту помогают сохранить Землю для следующих поколений.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 недрах Земли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образуются очень медленно, в течение тысяч и миллионов лет. Поэтому их запасы нужно ценить, ведь природа не пополняет их быстро, как мы бы хотели.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образование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Добывать полезные ископаемые нужно аккуратно, чтобы не разрушать природу лишний раз. После работ важно восстанавливать землю, следить за чистотой воды и сохранять безопасные условия.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добыча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добытых материалов делают металл, провода, детали машин, стекло и многое другое. Без полезных ископаемых многие привычные вещи в доме и школе просто не появились бы.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помогают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Земли находятся уголь, нефть, природный газ, соль, железная руда и медь. Эти богатства нужны для топлива, строительства и изготовления разных предметов.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добывают люди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нашу планету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полезные действия людей помогают сохранять воду, воздух, почву и живую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20675" y="3337555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Солнечной системе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обращается вокруг Солнца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движется вокруг Солнца вместе с другими планетами Солнечной системы. Этот путь занимает целый год и помогает сменяться временам года.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влияет на океаны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Луны вызывает приливы и отливы в океанах. Вода то немного поднимается, то опускается, и это заметно на берегах морей.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Луна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естественный спутник Земли. Она освещает ночное небо и делает его особенно красивым, словно маленький фонарик, который не забыли выключить.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связаны движением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Солнце и Луна постоянно взаимодействуют благодаря движению и силе притяжения. Именно поэтому небо, день, ночь и многие явления на Земле идут по своему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подходит для жизни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много жидкой воды: в морях, реках, озёрах и даже в почве. Она нужна растениям, животным и людям каждый день. Вода становится домом для многих живых существ и помогает им расти.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и в нужном виде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окружает атмосфера, а в ней есть кислород и другие газы, необходимые для жизни. Воздух защищает планету и помогает сохранять подходящую температуру. Без него жизнь выглядела бы совсем иначе.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которым можно дышать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есть леса, горы, равнины, пустыни и океаны. Каждое место подходит своим обитателям, поэтому Земля похожа на огромный природный дом с множеством комнат. В такой компании никому не скучно.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мест для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это единая и очень дружная система, где всё связано между собой. Беречь воду, воздух, почву и жизнь на планете важно каждому человеку, даже самому маленькому.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2026-05-26T08:46:17Z</dcterms:created>
  <dcterms:modified xsi:type="dcterms:W3CDTF">2026-05-26T08:46:17Z</dcterms:modified>
</cp:coreProperties>
</file>