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английском языке: a/an и the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Поймите, как артикли помогают точно выражать смысл в английской 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артиклях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русскоязычных школьников артикли часто становятся источником ошибок, потому что в русском языке их нет. В английском же они влияют на точность, естественность и грамотность устной и письменной речи, особенно в заданиях и тестах 10 класса.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варианта: a/an, the и нулевой артикль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a/an — первое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артикль показывает, что предмет упоминается впервые или не выделяется из группы. Он помогает представить объект как один из многих, без точного указания на конкретный экземпляр.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 — конкретизация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артикль используется, когда собеседнику уже понятно, о каком предмете идёт речь, либо когда объект уникален. Он связывает существительное с известным контекстом и делает значение точным.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 — обобщение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артикля характерно для множественного числа, части неисчисляемых существительных и ряда устойчивых случаев. Такая форма не выделяет отдельный объект, а передаёт общее или типовое значение.
</a:t>
            </a:r>
            <a:endParaRPr lang="en-US" sz="9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сравнение артиклей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форма артикля связана со степенью определённости существительного в контексте.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определён предмет в контексте, тем вероятнее употребление the; для неопределённого и общего значения используются a/an или нулевой артикль.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артиклей в современном 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a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ставится перед словами, которые начинаются с согласного звука: a cat, a school, a useful idea. Решающее значение имеет произношение, а не написание первой буквы.
</a:t>
            </a:r>
            <a:endParaRPr lang="en-US" sz="1076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обозначает одно лицо или один предмет без точного выделения из группы. Это удобно, когда говорящий просто называет объект, не делая его уже известным собеседнику.
</a:t>
            </a:r>
            <a:endParaRPr lang="en-US" sz="1095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a появляется при первом упоминании: I saw a dog in the park. На этом этапе слово ещё не воспринимается как конкретно известное, если контекст не уточняет его.
</a:t>
            </a:r>
            <a:endParaRPr lang="en-US" sz="10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 an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an ставится перед словами, начинающимися с гласного звука: an apple, an umbrella, an exam. Важно ориентироваться именно на звук, а не на первую букву слова.
</a:t>
            </a:r>
            <a:endParaRPr lang="en-US" sz="967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Немое h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an сохраняется, если первая буква не произносится: an hour, an honest answer. В этих случаях слово начинается не с согласного звука, поэтому используется an.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[j] и [w]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пишутся с гласной буквы, но начинаются с согласного звука: a university, a one-day trip. Здесь произношение определяет выбор a, а не написание.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a или an по звучанию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произношении первого звука существительного, а не на его написании.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the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известный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употребляется, когда существительное уже было названо ранее или понятно из ситуации. Такой повтор делает предмет определённым и помогает читателю или слушателю быстро его узнать.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в своём 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используется с объектами, которые воспринимаются как единственные: the sun, the moon, the Earth. Здесь контекст не оставляет выбора между несколькими одинаковыми предметами.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через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получает дополнительное определение, the помогает выделить именно нужный объект: the book on the desk, the girl in red. Значение становится конкретным благодаря признаку.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систем и групп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часто встречается с названиями общих систем и коллективных понятий: the Internet, the police, the environment. Артикль подчёркивает, что речь идёт о единой, узнаваемой сфере.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чаще всего используется the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артикль the чаще всего связан не с формальным переводом, а с логикой контекста и узнаваемости предмета.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относится к уже упомянутым предметам: именно контекст чаще всего делает существительное определённым.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правил употребления the в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 повторное упоминание в 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022450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появляется в тексте впервые, обычно используется a/an: There is a boy in the yard. Читатель получает новую информацию без предварительной конкретизации.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8700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упоминание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следующем упоминании тот же объект чаще оформляется с the: The boy is my brother. Форма показывает, что предмет уже стал известным и определённым в контексте.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с множественным числом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стоит во множественном числе и обозначает весь класс предметов, артикль не нужен. Форма без артикля подчёркивает общее значение, а не отдельные, уже известные объекты.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и утверждения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часто встречается в правилах, наблюдениях и кратких обобщениях: речь идёт не о конкретных предметах, а о типичных свойствах, которые подходят всей группе в 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640293"/>
            <a:ext cx="3971100" cy="18629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случаи нулевого артикля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появляется там, где значение остаётся общим и не требует выделения конкретного объекта.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чаще всего связан с общим, а не с конкретным значением существительного.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правила употребления артиклей в современном 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и артикли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a/an не 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обозначают вещества, абстрактные понятия и совокупности, а не отдельные предметы. Поэтому формы a и an обычно не употребляются: нельзя сказать о них как об одном экземпляре.
</a:t>
            </a:r>
            <a:endParaRPr lang="en-US" sz="984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уточнить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выделить конкретную часть или особый случай, используется the: the information on the website, the homework from yesterday. Артикль показывает, что речь идёт о чём-то определённом.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выразить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неисчисляемых слов количество передают через специальные сочетания: a piece of advice, a bottle of milk, a cup of tea. Так сохраняется точность, не нарушая грамматическую логику.
</a:t>
            </a:r>
            <a:endParaRPr lang="en-US" sz="10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 географическими названиями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 the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обычно ставится перед названиями рек, морей, океанов, пустынь, архипелагов и горных цепей: the Volga, the Black Sea, the Pacific Ocean, the Alps.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без артикля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стран, городов и озёр употребляются без артикля: France, London, Lake Baikal. Здесь имя собственное уже само по себе указывает на конкретный объект.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нужно запоминать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географических названиях встречаются традиционные исключения, поэтому одних общих правил недостаточно. Такие случаи лучше осваивать как готовые модели, сверяясь с авторитетными словарями и учебными примерами.
</a:t>
            </a:r>
            <a:endParaRPr lang="en-US" sz="9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учащихся в употреблении артиклей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там, где нужно быстро соотнести форму слова с контекстом, а не просто вспомнить правило по памяти.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 выбором между a/an и the, а также с переносом русской модели речи на английский язык.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типология типичных ошибок учащихся; без указания точной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038" y="3524916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артиклями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дня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вроде in the morning, in the afternoon и in the evening запоминаются целиком. Артикль здесь не выбирается по смыслу отдельно, а закреплён традиционной нормой.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артикля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at school, at home, by bus, go home и go to bed артикль отсутствует. Эти конструкции функционируют как устойчивые единицы и не подчиняются общему шаблону.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Фиксированные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the same, the other day и at the weekend показывают, что артикль может быть частью устойчивой модели. Их лучше учить как готовые сочетания, а не как отдельные правила.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группировать устойчивые сочетания по смыслу и повторять их в контексте. Так легче избежать механических ошибок, особенно в письме, где такие формы встречаются очень часто.
</a:t>
            </a:r>
            <a:endParaRPr lang="en-US" sz="7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артикль в 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значения существительного и контекста помогает выбрать правильную форму без догадок.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94511"/>
            <a:ext cx="4009200" cy="1751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a/an, the и нулевого артикля на примерах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группа слов может менять артикль в зависимости от того, впервые ли она упоминается и насколько она конкретна.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отражает не только форму, но и смысловую роль существительного в предложении.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примеры из школьной грамматики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правильные артикли важны в школе и экзаменах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помогают различать общее и конкретное, новое и известное, единичное и типовое. Без этой системы предложение может звучать неестественно или передавать не тот смысл, который нужен.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тестах ошибка в артикле обычно считается грамматической. Даже одна неточность может снизить балл, потому что проверяется не только содержание ответа, но и языковая корректность.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работах правильное употребление a/an, the и нулевого артикля делает текст более связным и профессиональным. Это особенно заметно в описаниях, пересказах и развёрнутых ответах.
</a:t>
            </a:r>
            <a:endParaRPr lang="en-US" sz="9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как ключ к точному английскому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 — это не формальность, а инструмент смысла: a/an вводит новый объект, the выделяет известный или уникальный, а нулевой артикль помогает говорить об общем и типичном.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2026-05-31T14:42:13Z</dcterms:created>
  <dcterms:modified xsi:type="dcterms:W3CDTF">2026-05-31T14:42:13Z</dcterms:modified>
</cp:coreProperties>
</file>