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современного мира: как устроена политическая карта Земли
</a:t>
            </a:r>
            <a:endParaRPr lang="en-US" sz="2245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стран: различия, связи и политическая карта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карта не стоит на месте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возникают, объединяются, распадаются и меняют границы. На это влияли колониализм, деколонизация, распад СССР, Югославии и Чехословакии, а также международное признание и территориальные споры.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классификации стран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государства определяет его природные ресурсы, транспортную доступность и управляемость. Большие страны нередко сталкиваются с трудностями освоения удалённых районов, а малые — с дефицитом пространства и ресурсов.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 населения помогают понять демографический потенциал страны. Важны не только абсолютные значения, но и то, как люди расселены: равномерно, очень густо или крайне редко.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экономической мощи показывает, насколько страна способна производить товары и услуги, привлекать инвестиции и влиять на мировые рынки. Для сравнения используют ВВП, структуру хозяйства и доходы населения.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 и административное устройство отражают, как распределена власть внутри страны. Эти признаки влияют на устойчивость государства, скорость принятия решений и степень участия граждан в управлении.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городского и сельского населения показывает, где сосредоточены рабочие места, образование, транспорт и управление. Этот критерий помогает отличать индустриальные и постиндустриальные страны от аграрных.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World Population Prospects 2024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государства мира
</a:t>
            </a:r>
            <a:endParaRPr lang="en-US" sz="277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численности населения сосредоточены прежде всего в Азии, а Африка выделяется наиболее быстрым демографическим ростом.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не всегда совпадает с большой территорией: демографический вес стран определяется прежде всего историей расселения и рождаемостью.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02" y="1119450"/>
            <a:ext cx="4387497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огромная территория сочетается с разной плотностью населения и степенью хозяйственного освоения.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данные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по площади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масштаб сам по себе не гарантирует ни высокой плотности населения, ни одинаковой хозяйственной освоенности.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 уровню экономического развития
</a:t>
            </a:r>
            <a:endParaRPr lang="en-US" sz="233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обычно отличаются высоким ВВП на душу населения, сильным сектором услуг и современной инфраструктурой. Это создаёт более высокую производительность труда и устойчивые социальные стандарты.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развивающихся странах заметнее роль сельского хозяйства, добычи сырья и первичной переработки. Такая специализация делает экономику более зависимой от мировых цен и внешнего спроса.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 отражается не только в доходах, но и в доступности образования, медицины, жилья и транспорта. Поэтому страны с похожим экономическим ростом могут заметно отличаться по условиям жизни.
</a:t>
            </a:r>
            <a:endParaRPr lang="en-US" sz="1337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сопоставления государств используют не один, а несколько показателей: ВВП на душу населения, индекс человеческого развития и структуру занятости. Это помогает увидеть реальную картину, а не только общий объём экономики.
</a:t>
            </a:r>
            <a:endParaRPr lang="en-US" sz="13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в мировой экономике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ресурсы, производство и внешние связи формируют экономическое положение государства.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в современном мире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монархии глава государства получает власть по наследству. Такая форма может быть абсолютной или ограниченной конституцией, если реальные полномочия монарха распределены между ним и другими институтами.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высшие должностные лица избираются на определённый срок. Это создаёт более чёткую связь власти с волей граждан и делает сменяемость руководства важным признаком системы.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и президентская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парламентской республике решающую роль играет парламент и правительство, а в президентской — глава государства. В смешанной модели полномочия разделены между несколькими центрами власти.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 влияет на устойчивость политической системы, распределение полномочий и скорость принятия решений. Для сравнения стран это столь же важно, как их территория или уровень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World Population Prospects 2024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регионам мира
</a:t>
            </a:r>
            <a:endParaRPr lang="en-US" sz="234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связаны с историей заселения, природными условиями, уровнем рождаемости и темпами урбанизации.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остаётся демографическим центром мира, а Африка быстрее других регионов наращивает численность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 сельские страны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странах основная часть населения живёт в городах, где сосредоточены образование, финансы, транспорт, наука и управление. Города становятся главными узлами экономической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транспортные маршруты, расширяет пригородные зоны и усиливает ежедневные перемещения между жильём и местом работы. Поэтому города растут не только вверх, но и вширь.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большой долей сельского населения значительная часть занятости связана с земледелием и животноводством. Это влияет на расселение, доходы и сезонный характер труда.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населения в города меняет доступ к услугам, структуру семьи и набор профессий. Вместе с этим растёт значение квалификации, мобильности и информационной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трёх моделей политической системы по ключевым признакам управления и гражданских свобод.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обществознанию и географии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режимов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выборы, СМИ и участие граждан, тем ниже степень принудительного контроля и выше открытость политической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современного мира
</a:t>
            </a:r>
            <a:endParaRPr lang="en-US" sz="1646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 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отличаются высокой урбанизацией, развитой инфраструктурой и устойчивыми институтами. Здесь сосредоточены крупные финансовые центры, научные школы и значительная доля мировых технологий и услуг.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мощную промышленность, экспортно ориентированную экономику и высокую плотность населения. Китай и Япония показывают, как быстрое развитие может сосуществовать с разной демографической динамикой.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значительные запасы нефти и газа, а также сильная зависимость многих экономик от сырьевого экспорта. Политическая обстановка здесь нередко остаётся напряжённой.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выделяется самым быстрым ростом населения и большим разнообразием уровней развития. На континенте особенно заметны контрасты между богатыми ресурсами и ограниченной инфраструктурой.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богатые природные ресурсы, высокую долю городского населения и заметное социальное неравенство. Многие страны опираются на экспорт сырья, сельского хозяйства и 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ПРООН, Доклад о человеческом развитии; условные значения для иллюстрации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ИЧР по группам стран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объединяет здоровье, образование и доход, поэтому хорошо отражает не только богатство, но и качество человеческого потенциала.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показывает: устойчивое развитие невозможно без доступа к медицине, образованию и достойным доходам.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46" y="1996913"/>
            <a:ext cx="421108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8" y="2772945"/>
            <a:ext cx="479700" cy="38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74" y="3511645"/>
            <a:ext cx="421108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63" y="4287685"/>
            <a:ext cx="479700" cy="38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странам нужны объединения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объединяет почти все государства мира и служит площадкой для дипломатии, миротворчества и согласования решений по безопасности, развитию и гуманитарным вопросам.
</a:t>
            </a:r>
            <a:endParaRPr lang="en-US" sz="1070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создан для коллективной обороны и координации безопасности. Участие в нём усиливает военное сотрудничество, но требует согласования стратегических интересов стран-участниц.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развивает экономический диалог, финансовое сотрудничество и совместные инициативы между крупными развивающимися экономиками, усиливая их влияние в мировой политике.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стран Юго-Восточной Азии помогает укреплять торговлю, инвестиции и региональную стабильность, а также снижать конфликты через регулярные переговоры и общие правила.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Интеграционное объединение углубляет экономическую и правовую координацию, облегчает передвижение людей и товаров и формирует единое пространство сотрудничества для большинства сфер жизни.
</a:t>
            </a:r>
            <a:endParaRPr lang="en-US" sz="10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интересов к сотрудничеству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национальные цели превращаются в международные договорённости и практические проекты.
</a:t>
            </a:r>
            <a:endParaRPr lang="en-US" sz="9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глобализация меняет мир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облегчает движение товаров, капитала и технологий, поэтому компании работают сразу на нескольких рынках, а потребители получают более широкий выбор продукции и услуг.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взаимозависимости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стран всё сильнее зависят друг от друга: сбои в одной отрасли быстро отражаются на ценах, занятости и поставках в других государствах и регионах.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государства защищают язык, традиции, историческую память и символы, чтобы международная открытость не ослабляла национальную идентичность и общественное единство.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страна включена в мировые связи, тем важнее сочетать внешнюю открытость с поддержкой внутреннего рынка, образования и культурной самостоятельности.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29" y="1119450"/>
            <a:ext cx="3911843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показывает, что страны различаются не только по уровню экономики, но и по демографии, отраслевой специализации и политической модели.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страноведческим данным и учебной географии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типам развития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подтверждает: тип страны определяется сочетанием экономики, демографии и политического устройства, а не одним признаком.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Международная миграция; обобщённая схема по направлениям потоков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миграции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различаются по масштабу, но почти всегда связаны с поиском работы, безопасной среды и более качественных социальных услуг.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поток идёт туда, где выше доходы и возможности; это усиливает рост городов и перераспределяет трудовые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XXI 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температуры, засухи и экстремальные явления усиливают риски для сельского хозяйства, водоснабжения и прибрежных территорий. Государствам приходится одновременно адаптироваться и сокращать выбросы.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становится стратегическим ресурсом, особенно в засушливых регионах. Конкуренция за неё затрагивает города, промышленность, сельское хозяйство и трансграничные бассейны рек.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влияет на доступ к образованию, медицине и качественному жилью. Если он слишком велик, усиливаются напряжённость, миграция и недоверие к институтам.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безопасность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разрушают инфраструктуру, сокращают инвестиции и вызывают потоки беженцев. Для стабильности важны дипломатия, международное право и коллективные механизмы предотвращения кризисов.
</a:t>
            </a:r>
            <a:endParaRPr lang="en-US" sz="116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цифровой разрыв
</a:t>
            </a:r>
            <a:pPr algn="ctr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меняется возрастная структура населения, а доступ к цифровым технологиям остаётся неравномерным. Это влияет на рынок труда, образование и конкурентоспособность экономики.
</a:t>
            </a:r>
            <a:endParaRPr lang="en-US" sz="11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мира: разные, но взаимосвязанные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современного мира различаются по территории, населению, экономике и политике, но остаются частью единой системы. Именно это сочетание различий и взаимозависимости определяет динамику мировой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2026-06-03T00:37:24Z</dcterms:created>
  <dcterms:modified xsi:type="dcterms:W3CDTF">2026-06-03T00:37:24Z</dcterms:modified>
</cp:coreProperties>
</file>