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квадратных неравенств графическим методом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помогает быстро найти нужные промежутки решения.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формулу, график и числовую прямую. Она опирается на знания о квадратной функции, корнях уравнения и дискриминанте, поэтому становится важным шагом в курсе 9 класса.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квадратные неравенства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квадратного неравенства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неравенства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неравенство записывают так: ax²+bx+c? 0, где a не равно нулю. Это выражение сравнивают с нулём, чтобы определить нужные значения переменной.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коэффициента c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c равно значению выражения при x=0. Поэтому оно помогает понять, где график пересекает ось Oy и как расположен относительно начала координат.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b и c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b и c смещают параболу на плоскости. Из-за этого меняются её положение, точки пересечения с осями и, в итоге, ответ неравенства.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коэффициента a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показывает, куда направлены ветви параболы. Если a больше нуля, они идут вверх; если a меньше нуля, график открывается вниз.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как график квадратной функции
</a:t>
            </a:r>
            <a:endParaRPr lang="en-US" sz="2104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y=ax²+bx+c изображается параболой. По её форме можно сразу увидеть, где значения функции положительные, отрицательные или равны нулю.
</a:t>
            </a:r>
            <a:endParaRPr lang="en-US" sz="1239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параболы есть вершина и ось симметрии. Эти элементы помогают строить график аккуратно и понимать, как он расположен на координатной плоскости.
</a:t>
            </a:r>
            <a:endParaRPr lang="en-US" sz="1354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и ось симметрии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точки пересечения с осью Ox. В них значение функции равно нулю, а значит, именно здесь может изменяться знак выражения.
</a:t>
            </a:r>
            <a:endParaRPr lang="en-US" sz="1354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с осями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рисунке отмечены нули функции и ось симметрии, легче связать уравнение с графиком и определить подходящие промежутки на числовой прямой.
</a:t>
            </a:r>
            <a:endParaRPr lang="en-US" sz="1259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решением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графического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 записи неравенства до ответа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410" y="1453774"/>
            <a:ext cx="221175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87344"/>
            <a:ext cx="284700" cy="2277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нули функции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можно представить как произведение множителей, уравнение ax²+bx+c=0 решается быстро. Тогда нули находятся из равенства каждого множителя нулю.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разложение не удаётся, используют дискриминант и формулу корней. Этот способ даёт точные значения нулей функции и подходит для большинства примеров.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корней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корни можно оценить по чертежу. По пересечениям параболы с осью Ox видно, сколько нулей у функции: два, один или ни одного.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корней два, график пересекает ось Ox в двух точках. Если корень один, он касается оси. Если корней нет, пересечения отсутствуют.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число корней
</a:t>
            </a:r>
            <a:endParaRPr lang="en-US" sz="12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показывают, что направление ветвей меняет расположение подходящих промежутков. Это помогает заранее понять, искать ответ между корнями или вне их.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a&gt;0 положительные значения лежат вне корней, а отрицательные — между ними. При a&lt;0 всё наоборот.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правилам знаков квадратной функции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 коэффициента a влияет на ответ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26168"/>
            <a:ext cx="4151400" cy="9951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знака неравенства, положения графика и записи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неравенства исключают корни, а нестрогие включают их. Выбор промежутков зависит от расположения графика относительно оси Ox.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неравенств и запись ответа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решения квадратных неравенств графическим методом
</a:t>
            </a:r>
            <a:endParaRPr lang="en-US" sz="116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и нестрогие неравенства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094450" y="10398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&gt; и &lt;
</a:t>
            </a:r>
            <a:pPr algn="l" indent="0" marL="0">
              <a:lnSpc>
                <a:spcPct val="100000"/>
              </a:lnSpc>
              <a:buNone/>
            </a:pPr>
            <a:r>
              <a:rPr lang="en-US" sz="4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неравенстве стоят знаки &gt; или &lt;, точки, где выражение равно нулю, в ответ не включают. Эти значения не удовлетворяют условию.
</a:t>
            </a:r>
            <a:endParaRPr lang="en-US" sz="1679" dirty="0"/>
          </a:p>
        </p:txBody>
      </p:sp>
      <p:sp>
        <p:nvSpPr>
          <p:cNvPr id="10" name="Text 3"/>
          <p:cNvSpPr txBox="1"/>
          <p:nvPr/>
        </p:nvSpPr>
        <p:spPr>
          <a:xfrm>
            <a:off x="1094450" y="20685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≥ и ≤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знаках ≥ и ≤ нули функции входят в решение, потому что значение ноль подходит. Поэтому границы промежутков становятся частью ответа.
</a:t>
            </a:r>
            <a:endParaRPr lang="en-US" sz="1649" dirty="0"/>
          </a:p>
        </p:txBody>
      </p:sp>
      <p:sp>
        <p:nvSpPr>
          <p:cNvPr id="11" name="Text 4"/>
          <p:cNvSpPr txBox="1"/>
          <p:nvPr/>
        </p:nvSpPr>
        <p:spPr>
          <a:xfrm>
            <a:off x="1094450" y="30972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на 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 такие границы показывают по-разному: пустой точкой для строгих неравенств и закрашенной точкой для нестрогих. Это помогает не перепутать ответ.
</a:t>
            </a:r>
            <a:endParaRPr lang="en-US" sz="15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x²-5x+6&gt;0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уравнение x²-5x+6=0. Разложение на множители даёт (x-2) (x-3), значит, нули функции: x=2 и x=3.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корни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a=1, ветви параболы направлены вверх. Это значит, что выше оси Ox график расположен вне корней, а ниже — между ними.
</a:t>
            </a:r>
            <a:endParaRPr lang="en-US" sz="1354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направление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неравенства x²-5x+6&gt;0 подходят промежутки x&lt;2 и x&gt;3. Корни не включаются, потому что знак строгий.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для &gt;0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неравенства x²-5x+6&lt;0 решение находится между корнями: 2&lt;x&lt;3. Здесь график расположен ниже оси Ox.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для &lt;0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параболы между корнями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уравнения отмечают точки, где функция равна нулю. Эти значения делят ось Ox на промежутки, по которым затем удобно читать знак выражения.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корня найдены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ветви направлены вверх, то между корнями график оказывается ниже оси Ox, а вне корней — выше. При ветвях вниз картина меняется.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ветви параболы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полученное расположение графика со знаком неравенства и записывают только те промежутки, где условие выполняется, включая или не включая корни по знаку.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нужные промежутки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случай по-разному делит числовую прямую на промежутки, а значит, меняет вид ответа в неравенстве.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точек пересечения с осью Ox, тем проще знак на всей прямой: он меняется только в местах нулей или не меняется вовсе.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квадратных неравенств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возможные ситуации с корнями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без корней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действительных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дискриминант меньше нуля, уравнение ax²+bx+c=0 не имеет решений в действительных числах. Значит, парабола не пересекает ось Ox и не делит прямую на части.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с неравенством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строгих неравенств ответ сразу определяется знаком выражения на всей прямой. Для нестрогих важно помнить: если нулей нет, то равенство нулю нигде не выполняется.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случай позволяет решить неравенство почти без построения графика. Достаточно понять, куда направлены ветви, и проверить, может ли выражение принять нужный знак.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a&gt;0 график целиком расположен выше оси Ox, поэтому выражение всегда положительно. При a&lt;0 парабола лежит ниже оси Ox, и выражение всегда отрицательно.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на числовой прямой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каждого найденного промежутка достаточно выбрать одно удобное число и подставить его в выражение. Это быстро показывает, подходит ли промежуток под знак неравенства.
</a:t>
            </a:r>
            <a:endParaRPr lang="en-US" sz="1344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пробное число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подстановке получается положительное, отрицательное или нулевое значение в нужной ситуации, промежуток выбран верно. Если знак не совпадает, ответ нужно исправить.
</a:t>
            </a:r>
            <a:endParaRPr lang="en-US" sz="1341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знак результата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смотрят на корни: в строгих неравенствах они не входят в ответ, а в нестрогих входят. Такой контроль помогает избежать ошибок в записи интервалов.
</a:t>
            </a:r>
            <a:endParaRPr lang="en-US" sz="1341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границы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319" y="1068000"/>
            <a:ext cx="4978662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распространённые ошибки с правильным способом записи ответа и проверьте, что корни, знаки и промежутки определены верно.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вычислениями, а с чтением графика и знака неравенства. Проверка подстановкой и аккуратная запись границ заметно повышают точность.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теме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 шагам: x²-4x+3≥0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решения квадратного неравенства графическим методом на примере.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не меньше заданного
</a:t>
            </a:r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длине, площади или времени часто требуется, чтобы значение не опускалось ниже установленной границы. Тогда квадратное неравенство помогает найти допустимые значения величины и сразу увидеть, где условие выполняется на числовой прямой.
</a:t>
            </a:r>
            <a:endParaRPr lang="en-US" sz="1119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 не превысить предел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и обратные ситуации: нагрузка, скорость или расход должны оставаться в безопасных пределах. График параболы подсказывает, при каких значениях переменной условие соблюдается, а изображение реального объекта делает смысл задачи нагляднее.
</a:t>
            </a:r>
            <a:endParaRPr lang="en-US" sz="1131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практическими задачами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коэффициент по-своему влияет на форму и положение параболы. Из-за этого меняются нули функции и промежутки, где выражение положительно или отрицательно.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c сдвигает график, a меняет его форму, а b смещает ось симметрии. Поэтому даже небольшое изменение формулы может полностью изменить ответ.
</a:t>
            </a:r>
            <a:endParaRPr lang="en-US" sz="154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влияния коэффициентов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график при изменении коэффициентов
</a:t>
            </a:r>
            <a:endParaRPr lang="en-US" sz="24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65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8938" y="1205853"/>
            <a:ext cx="406125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3294" y="1205853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3050" y="1205853"/>
            <a:ext cx="541500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58694" y="1205853"/>
            <a:ext cx="473813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 запоминания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549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параболу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квадратного неравенства всегда связано с тем, где график расположен относительно оси Ox. Именно это показывает, какие промежутки подходят под условие.
</a:t>
            </a:r>
            <a:endParaRPr lang="en-US" sz="1383" dirty="0"/>
          </a:p>
        </p:txBody>
      </p:sp>
      <p:sp>
        <p:nvSpPr>
          <p:cNvPr id="16" name="Text 3"/>
          <p:cNvSpPr txBox="1"/>
          <p:nvPr/>
        </p:nvSpPr>
        <p:spPr>
          <a:xfrm>
            <a:off x="37785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a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ветви направлены вверх или вниз, легче понять, где находится положительная и отрицательная часть графика. Это ускоряет выбор нужного промежутка.
</a:t>
            </a:r>
            <a:endParaRPr lang="en-US" sz="1383" dirty="0"/>
          </a:p>
        </p:txBody>
      </p:sp>
      <p:sp>
        <p:nvSpPr>
          <p:cNvPr id="17" name="Text 4"/>
          <p:cNvSpPr txBox="1"/>
          <p:nvPr/>
        </p:nvSpPr>
        <p:spPr>
          <a:xfrm>
            <a:off x="20667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делят прямую
</a:t>
            </a:r>
            <a:pPr algn="l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где выражение равно нулю, разбивают числовую прямую на отдельные участки. На каждом из них знак выражения можно определить отдельно.
</a:t>
            </a:r>
            <a:endParaRPr lang="en-US" sz="1391" dirty="0"/>
          </a:p>
        </p:txBody>
      </p:sp>
      <p:sp>
        <p:nvSpPr>
          <p:cNvPr id="18" name="Text 5"/>
          <p:cNvSpPr txBox="1"/>
          <p:nvPr/>
        </p:nvSpPr>
        <p:spPr>
          <a:xfrm>
            <a:off x="54903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 тип неравенства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строгих неравенствах границы не включают, потому что там значение не должно быть равно нулю. В нестрогих неравенствах нули входят в ответ.
</a:t>
            </a:r>
            <a:endParaRPr lang="en-US" sz="1383" dirty="0"/>
          </a:p>
        </p:txBody>
      </p:sp>
      <p:sp>
        <p:nvSpPr>
          <p:cNvPr id="19" name="Text 6"/>
          <p:cNvSpPr txBox="1"/>
          <p:nvPr/>
        </p:nvSpPr>
        <p:spPr>
          <a:xfrm>
            <a:off x="72021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проверяй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удобного числа из каждого промежутка помогает убедиться, что выбранный ответ действительно подходит. Это особенно полезно при близко расположенных корнях.
</a:t>
            </a:r>
            <a:endParaRPr lang="en-US" sz="12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метод делает ответ видимым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связывает формулу, параболу и числовую прямую, помогая быстро определить нужные промежутки. Благодаря этому квадратные неравенства становятся понятными и удобными для проверки.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2026-05-30T01:58:58Z</dcterms:created>
  <dcterms:modified xsi:type="dcterms:W3CDTF">2026-05-30T01:58:58Z</dcterms:modified>
</cp:coreProperties>
</file>