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растений: зачем это нужно третьекласснику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кормят, лечат и делают мир живым.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есть в лесу, в парке, на огороде и даже на подоконнике. Они дают тень, украшают мир и помогают жизни вокруг не замирать.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 с нами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охранять растения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445881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Охранять растения значит не ломать их, не рвать без нужды и не топтать траву. Даже маленький цветок живёт долго, если к нему относятся аккуратно.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617523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убирать мусор, беречь леса и парки, не разжигать огонь где попало. Тогда растениям легче расти, а природе — оставаться чистой и здоровой.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75" y="1436598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встречаются очень редко и могут исчезнуть. Их особенно важно защищать, чтобы они не пропали совсем и радовали ещё многих людей.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75" y="2617514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растения сегодня, они будут жить завтра и послезавтра. Это помогает людям, животным и насекомым, которым тоже нужна зелёная природа.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их хрупкая красота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просыпается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часто появляется, когда снег ещё не успел растаять. Его легко заметить, но очень легко и повредить. Поэтому лучше любоваться им издалека, чтобы он успел расцвести и дать семена для новых растений.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и тихий лесной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растёт в тенистых местах и радует нежными белыми цветками. Он выглядит скромно, но нуждается в бережном отношении. Если его рвать, на полянке станет тише, а новых растений будет меньше.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лесная редкость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получил необычное название за форму, похожую на маленькую туфельку. Венерин башмачок встречается не везде, поэтому его охраняют особенно внимательно. Детям лучше просто полюбоваться им и не трогать руками.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растениям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 или он горит, растения исчезают очень быстро. На их месте долго остаётся пустая земля, а животным становится негде прятаться и добывать корм.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грязь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другой мусор мешают растениям расти. Загрязнённая почва становится бедной, и корням труднее получать воду и полезные вещества.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ходить не по тропинке, а прямо по траве, растения ломаются и не могут восстановиться. Даже маленькая полянка от этого выглядит усталой и помятой.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букетов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Сорванный цветок уже не сможет дать семена. Когда букетов слишком много, растения постепенно исчезают с привычных мест, будто обижаются и уходят.
</a:t>
            </a:r>
            <a:endParaRPr lang="en-US" sz="1069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растения слабеют, а болезни распространяются быстрее. Тогда им труднее расти, цвести и защищать землю от высыхания и разрушения.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поступок влияет на поляну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одно неосторожное действие меняет жизнь растений и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башмачок, женьшень и лотос охраняют особенно внимательно. Если относиться к ним бережно, у них есть шанс продолжать расти и радовать 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забота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людям узнать, какие растения нельзя рвать, выкапывать и ломать. Это как особый список, где стоят самые уязвимые зелёные жители страны.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под охраной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заносят растения, которые стали очень редкими. Они нуждаются в защите, потому что исчезают быстро, а возвращаются в природу очень медленно.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животным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дают пчёлам и бабочкам нектар и пыльцу. Без таких растений насекомым было бы труднее жить, а вместе с ними стало бы беднее и всё вокруг.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для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птицы находят семена, плоды и удобные ветки для отдыха. Лес для них — как большой зелёный дом с вкусным угощением.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для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кустами прячутся ёжики, жуки и другие маленькие жители. Зелёные заросли защищают их от ветра, солнца и хищников, как маленький природный зонтик.
</a:t>
            </a:r>
            <a:endParaRPr lang="en-US" sz="10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особенно нуждается в защите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растёт годами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вырастают очень медленно. То, что природа создаёт долго, человек может повредить за считаные минуты.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деревья легко сломать, в лесу нельзя оставлять мусор и разводить костёр без взрослых. Одно неосторожное действие быстро приносит беду.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здоровый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 порядке, в нём находят дом грибы, ягоды, птицы, белки и многие другие жители. Тогда он радует всех вокруг.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растениям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растения могут расти спокойнее, потому что их охраняют от лишнего вмешательства человека. Там особенно бережно сохраняют редкие виды и привычные места их жизни.
</a:t>
            </a:r>
            <a:endParaRPr lang="en-US" sz="76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высаживают деревья в городах и сёлах, чтобы вокруг было больше зелени. Новые посадки помогают делать улицы прохладнее, чище и красивее.
</a:t>
            </a:r>
            <a:endParaRPr lang="en-US" sz="871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Ухаживают за парками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убирают мусор, подрезают сухие ветки и следят, чтобы растениям хватало света и воды. Такой уход помогает зелёным уголкам оставаться живыми.
</a:t>
            </a:r>
            <a:endParaRPr lang="en-US" sz="871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и защищают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состоянием растений, записывают изменения и подсказывают, что нужно беречь особенно внимательно. Благодаря их работе растениям легче сохранить здоровье.
</a:t>
            </a:r>
            <a:endParaRPr lang="en-US" sz="8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природе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том, как вести себя в лесу, на лугу и у воды, чтобы не вредить растениям и сохранять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сорванный цветок может лишить место новых растений в будущем. Лучше любоваться им в природе и оставлять ему шанс расти дальше.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сорванный редкий цветок может не успеть дать семена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«Охрана растений»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стоит горшок с зелёным цветком, и каждое утро его проверяют, хватает ли ему света и воды. Если листья не пылятся и земля не пересохла, растение чувствует себя бодро и радует всех вокруг.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подоконнике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осторожно поливает растение, потом рыхлит землю маленькой палочкой и протирает листья влажной салфеткой. Такие простые дела помогают цветку расти, а ещё учат замечать, что живому существу нужен регулярный уход и внимание.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помощник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тоже нуждаются в заботе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445881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цветы, не ломать ветки и не топтать траву — это первый шаг к заботе о природе. Даже маленький поступок помогает сохранить красоту на клумбе, в парке и у школы.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617523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на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важно не оставлять мусор и идти по тропинкам, а не по цветам. Так растения не будут придавлены, а земля останется чистой и аккуратной для других гуляющих.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75" y="1436598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Ухаживать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Комнатный цветок тоже ждёт помощи: его нужно поливать, ставить к свету и аккуратно протирать листья. Когда ребёнок заботится о растении, он становится внимательнее и терпеливее.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75" y="2617514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Рассказывать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объяснять друзьям и родным, почему растения нужно охранять. Если хорошие привычки повторяют многие люди, природа получает большую и дружную поддержку.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вырастить растение из семени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ухода за семенем: от посадки до крепкого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чистый воздух в городе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листья помогают воздуху становиться чище, потому что растения участвуют в его обновлении. Чем больше зелени вокруг дома и школы, тем приятнее дышать на улице.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очищают воздух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закрывают землю от палящего солнца и дают прохладную тень. Летом под ними можно немного передохнуть, а воздух рядом кажется мягче и свежее.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 жаркий день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городе мало деревьев, воздух чаще бывает суше и горячее. Озеленение помогает сделать двор, улицу и школьный двор красивее, спокойнее и полезнее для всех.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дружелюбнее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задерживают часть пыли и делают улицы уютнее. Там, где есть зелёные насаждения, прогулка часто становится приятнее и для людей, и для животных.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пыли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парки: места, где природа под защитой
</a:t>
            </a:r>
            <a:endParaRPr lang="en-US" sz="2381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лесная тропа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лесной тропинке можно пройти и увидеть, как растения растут почти без тревоги. Здесь не рвут цветы и не ломают ветки, поэтому у редких видов остаётся больше шансов спокойно цвести и семенить.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охраны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заповедник стоит знак, который напоминает: здесь природу нужно беречь особенно внимательно. Посетители идут осторожно, не сходят с дорожек и не трогают редкие растения, чтобы не нарушить хрупкий порядок.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Поляна, где всё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тихой поляне цветы растут свободно, потому что люди приходят сюда с уважением. Здесь легко заметить, как бережное отношение помогает сохранить красоту, а редкие растения продолжают жить и радовать глаз.
</a:t>
            </a:r>
            <a:endParaRPr lang="en-US" sz="10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 для природы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полянка радует и людей, и растения. Если убрать за собой бумажки и бутылки, земле будет легче дышать, а природе — меньше тратить силы на восстановление.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по тропинкам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помогает не мять траву и не тревожить маленькие ростки. Когда человек идёт аккуратно, растения вокруг остаются целыми и продолжают расти, как будто ничего не случилось.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редкие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особенно легко потерять, если их постоянно срывают. Лучше просто полюбоваться ими, запомнить их красоту и оставить цветам возможность дать семена.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относиться к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Клумбы, деревья и кусты нуждаются в внимании каждый день. Чем аккуратнее мы с ними обращаемся, тем красивее становится двор, парк и школьная территория.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зелени станет мало, вокруг будет жарче, суше и беднее на жизнь. Растения — это не украшение, а важная опора для природы и людей.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человеку труднее получить главное: чистый воздух и тень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«Охрана растений»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 — значит беречь жизнь вокруг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делают мир красивым, полезным и живым. Если заботиться о них в лесу, городе и дома, природа останется зелёной, а всем вокруг будет легче жить и радоваться.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2026-05-26T03:16:51Z</dcterms:created>
  <dcterms:modified xsi:type="dcterms:W3CDTF">2026-05-26T03:16:51Z</dcterms:modified>
</cp:coreProperties>
</file>