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Пришвин. «Медведь»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встреча, сила зверя и внимательный взгляд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писал о природе так, будто сам стоял среди деревьев. Его короткие и точные тексты помогают увидеть красоту в простых лесных деталях.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умел слушать лес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показана короткая, но очень яркая встреча человека с медведем в лесу. Событий мало, зато одно наблюдение становится главным и самым запоминающимся.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 «Медведь»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держится на одном сильном впечатлении: перед нами большой и сильный лесной зверь, которого человек видит совсем близко и не может не заметить.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тишина, осторожные движения зверя и внимание героя. Всё происходит спокойно, но читатель чувствует, что в лесу нужно быть настороже.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лесу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рассказе выглядит крупным, сильным и настоящим. Он вызывает одновременно страх и уважение, потому что перед нами хозяин леса, а не сказочный персонаж.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подходит бурый медведь среди деревьев, кустов и тёмной травы. Именно такая обстановка подчёркивает его силу, осторожность и близость к живой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лес живым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Пришвина не пустой фон, а настоящее пространство жизни. Деревья создают ощущение глубины, укрытия и тайны, будто за ними что-то сейчас зашевелится.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тишина особенно заметна, потому что она словно ждёт любого звука. Именно в такой тишине даже лёгкий шорох становится важным и тревожным.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шорохи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замечает следы зверей, траву, ветки и шорохи. Эти маленькие детали помогают почувствовать, что лес живёт своей скрытой, но очень заметной жизнью.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рядом с миром, где всё происходит по своим законам. Лес не подчиняется человеку, и это делает встречу особенно серьёзной и интересной.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тихая лесная сцена становится напряжённой.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маленький сюжет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суетится и не шумит, а старается вести себя спокойно. Такая осторожность помогает ему не нарушить тишину и не привлечь лишнего внимания зверя.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следит за тем, что происходит вокруг. В лесу это особенно важно: любое движение может изменить ситуацию и сделать встречу более опасной.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 не только страх, но и умение наблюдать. Герой понимает: в природе нужно быть собранным, тихим и уважительным к её законам.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героя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описан бурый зверь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изображает медведя как реальное лесное животное: сильное, уверенное и настороженное. В его облике нет ничего сказочного, поэтому он кажется особенно убедительным.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зверя хорошо представляет бурый медведь среди сосен, травы и теней деревьев. Такая картина подчёркивает его мощь и спокойную, но опасную силу.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66015"/>
            <a:ext cx="440226" cy="391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41557"/>
            <a:ext cx="440228" cy="4402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рассказ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выбирает ясные и привычные слова, чтобы читателю было легко следить за сценой. Благодаря этому рассказ понятен даже младшему школьнику.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лишних украшений: каждое слово работает на образ. Короткие фразы помогают почувствовать движение, тишину и внезапное напряжение встречи.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удобно читать вслух, потому что в нём мало сложных оборотов. Ясные образы быстро рисуются в воображении и хорошо запоминаются.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лесная встреча делает весь рассказ особенно ярким и понятным.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М. Пришвина «Медведь»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сильная сцена, один яркий зверь и немного слов — вот почему рассказ легко представить и долго помнить.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любопытство: кто встретится в лесу и чем закончится эта тихая сцена? Рассказ сразу задаёт ожидание чего-то важного и необычного.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лёгкая тревога, потому что рядом с человеком оказывается сильный дикий зверь. Читатель невольно начинает следить за каждым движением особенно внимательно.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пугает, но вместе с тем вызывает уважение. В нём чувствуется мощь природы, которая не любит шума и требует осторожного отношения.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спокойное понимание: лес прекрасен, но в нём нельзя забывать о внимательности. Именно поэтому история запоминается так ясно.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коротких взгляда на Пришвина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умел видеть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любил наблюдать за лесом так, будто знакомился с ним каждый день заново. Он замечал следы, тропинки, птиц и движение зверя. Из таких точных наблюдений рождались его ясные и живые рассказы.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Записная книжка под шум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Пришвина в лесу с блокнотом в руках. Он не спешит, слушает тишину и записывает то, что заметил. Такой образ помогает понять: для него природа была не фоном, а настоящим собеседником.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рассказа — встреча человека с медведем в лесу. В центре текста не длинные события, а одно сильное впечатление, которое остаётся в памяти.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показывает: спокойный и внимательный человек чувствует себя увереннее рядом с дикой природой. Знать лес — значит уметь жить с ним мирно.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главная мысль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состоит в том, что природу нужно уважать и не тревожить без нужды. В лесу важно помнить о расстоянии, тишине и осторожности.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рассказе звучит почти как отдельный герой. Она помогает почувствовать, что в лесу всё слышно особенно ясно: и шаг, и шорох, и осторожное движение.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намёки на присутствие зверя делают сцену правдоподобной. Читатель не просто узнаёт о медведе, а словно сам начинает искать его взглядом.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в рассказе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имеет расстояние между человеком и зверем. Именно оно создаёт напряжение и показывает, что встреча в лесу может быть опасной.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выбирает такие подробности, которые легко представить. Благодаря этому лес кажется живым, а эпизод — очень наглядным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русской культуре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представлении медведь часто связан с силой, выносливостью и лесной свободой. Его образ давно стал одним из самых узнаваемых символов природы России.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Пришвина медведь не сказочный герой, а настоящий зверь. Поэтому он вызывает не только интерес, но и серьёзное уважение к миру леса.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в лесу нельзя шуметь и вести себя беспечно. Природа любит тишину, а внимательность помогает избежать опасности.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становится ясно, что лес — это дом многих живых существ. К такому дому нужно относиться бережно, как к чему-то очень ценному.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понимать: у животных есть свои привычки и свои границы. Человек не должен вмешиваться в их жизнь без необходимости.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 помогает на уроке чтения в 1 классе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занимает немного времени и легко удерживает внимание детей. Ребёнок быстро понимает, кто появился в лесу и почему это важно.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Яркий образ медведя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сразу вызывает интерес и помогает обсуждать лесных животных простыми словами. Образ сильного зверя запоминается даже после одного чтения.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Разговор о поведении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удобно использовать, чтобы говорить об осторожности, тишине и наблюдательности. Эти правила понятны младшим школьникам и легко связываются с сюжетом.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леса глазами ребёнка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младшего школьника лес в этом рассказе кажется загадочным и чуть-чуть волнующим. Там много тишины, и от этого любое движение зверя становится особенно заметным.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выглядит главным событием всей истории, а лес — местом ожидания. Такая сцена помогает ребёнку представить не просто картинку, а настоящее лесное приключение.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вспомнить рассказ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суетится, а внимательно смотрит и слушает. Это показывает, как важно замечать детали, если хочешь понять природу вокруг себя.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вызывает не только страх, но и уважение к силе живого мира. Это чувство помогает понять главную мысль рассказа.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 действия и главный фон истории. Лес в рассказе живёт своей жизнью, поэтому его легко представить по шорохам, теням и следам.
</a:t>
            </a:r>
            <a:endParaRPr lang="en-US" sz="12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создаёт напряжение и помогает услышать самое важное. Именно она делает появление зверя неожиданным и особенно выразительным.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напоминают, что рядом уже прошёл зверь. Такая деталь помогает читателю увидеть лес не только глазами, но и внимательным взглядом следопыта.
</a:t>
            </a:r>
            <a:endParaRPr lang="en-US" sz="12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лесная встреча, которую трудно забыть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Пришвина показывает, как одна лесная встреча может научить внимательности, осторожности и уважению к природе. В нём мало событий, но очень много живого смысла.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2026-05-23T23:43:33Z</dcterms:created>
  <dcterms:modified xsi:type="dcterms:W3CDTF">2026-05-23T23:43:33Z</dcterms:modified>
</cp:coreProperties>
</file>