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Transport Survey: как ученики 7 класса добираются до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120 учеников о маршрутах, времени в пути и трудностях по дороге.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лексика, которая становится исследованием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транспорта близка семиклассникам: они легко говорят о дороге в школу, времени и опозданиях. Здесь удобно повторять слова walk, bus, car, bike, safe, late и строить простые фразы в настоящем времени.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проводился опрос и какие данные собрали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анкетировании приняли участие 120 учеников 5–8 классов. Такой состав позволил увидеть, как меняется маршрут в зависимости от возраста, расстояния до школы и семейных обстоятельств.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анкеты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собирали анонимно с помощью короткой анкеты из восьми вопросов. Учащиеся отмечали способ поездки, время в пути, пересадки, сопровождение взрослых и возможные опоздания.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по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вопросы были посвящены плохой погоде, неудобным остановкам и участкам маршрута, где дорога кажется менее безопасной. Это помогает связать личный опыт с темой безопасности.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формулировки на английском языке записывали отдельно, чтобы потом использовать их в устной речи и письме. Такие ответы подходят для описания маршрута простыми предложениями.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можно сравнивать, описывать и представлять в классе. Опрос одновременно тренирует лексику по теме транспорта и навык кратко сообщать результаты исследования.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students get to school? / Как ученики добираются до школы
</a:t>
            </a:r>
            <a:endParaRPr lang="en-US" sz="2053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маршрут до школы чаще всего связан с пешими и семейными способами поездки, а не с личной самостоятельной транспортировкой.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доли у пешего пути, школьного автобуса и автомобиля родителей; это показывает, что выбор чаще зависит от расстояния и организации маршрута.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120 учеников 5–8 классов, школьная анкета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способы поездки связаны с длительностью пути, комфортом и вероятностью опоздания, а также с погодными трудностями.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пеший маршрут обычно самый предсказуемый, а более длинные поездки чаще связаны с опозданиями и погодными неудобствами.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120 учеников 5–8 классов, школьная анкета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поездки по удобству и времени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school on foot / Пешком в школу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добираются 38% опрошенных. Обычно это ученики, которые живут недалеко от школы и могут выйти позже, чем те, кто зависит от транспорта.
</a:t>
            </a:r>
            <a:endParaRPr lang="en-US" sz="1204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преимущества — independence, fresh air и короткое расстояние. Такой путь помогает проснуться, немного подвигаться и начать день без ожидания транспорта.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 зимой труднее идти по утрам: темно, скользко и холодно. На некоторых улицах не хватает тротуаров, поэтому маршрут кажется менее удобным и безопасным.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хорошо подходит для коротких фраз: I walk to school, It takes 15 minutes, I am not late. Такие ответы легко использовать в паре или в мини-опросе.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long does the trip take? / Сколько времени занимает дорога
</a:t>
            </a:r>
            <a:endParaRPr lang="en-US" sz="2117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тратят на дорогу меньше получаса, поэтому ежедневный маршрут у них остаётся достаточно привычным и не требует сложной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 — ученики с дорогой 10–20 минут. Чем дольше путь, тем выше риск усталости и опоздания на первый урок.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120 учеников 5–8 классов, школьная анкета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bus: advantages and problems / Школьный автобус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автобус выбирают 27% учеников. Его главное преимущество — fixed timetable, поэтому семье легче планировать утро и не переживать о самостоятельной дороге.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для семьи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автобусе часто снижает расходы на ежедневные поездки родителей. Для многих семей это важный аргумент, особенно если школа находится далеко от дома.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часы пик автобус может быть переполнен, а на остановке приходится ждать дольше обычного. На движение также влияют пробки и плохая погода.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тренировать короткие ответы: I go by school bus, The bus is crowded, The bus comes on time. Такие фразы легко запомнить и использовать в классе.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the trip difficult? / Что мешает по дороге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отмечают трудности, которые невозможно быстро контролировать самостоятельно: погоду, ожидание транспорта и дорожную нагрузку возле школы.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и транспортные задержки встречаются чаще других проблем, значит, именно они сильнее всего влияют на комфорт и пунктуальность.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120 учеников 5–8 классов, школьная анкета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Coming by car / Поездка на машине родителей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подъезд к 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учеников поездка на машине родителей — самый спокойный способ добраться до школы. Он помогает не промокнуть под дождём и приехать точно к началу уроков. Утром такой маршрут особенно удобен, когда дома мало времени на сборы.
</a:t>
            </a:r>
            <a:endParaRPr lang="en-US" sz="1133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 школьного входа
</a:t>
            </a:r>
            <a:pPr algn="ctr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у этой привычной дороги есть и минусы. У школы часто образуются пробки, а места для парковки утром не хватает. Из-за этого зона высадки становится шумной и тесной, особенно в первые минуты перед уроками.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Выбор, который зависит от погоды
</a:t>
            </a:r>
            <a:pPr algn="ctr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кажется надёжной в дождь, снег и сильный ветер, поэтому её выбирают ради комфорта и защиты от непогоды. Однако такой вариант не всегда самый быстрый: задержки на дороге и у входа в школу могут нарушать расписание.
</a:t>
            </a:r>
            <a:endParaRPr lang="en-US" sz="1091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 выбирает способ добраться до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ответам анкеты о том, как ученики 5–8 классов выбирают маршрут и что влияет на результат.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пути в школу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на маршруте ученики чаще всего замечают риск и какие места требуют особого 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точки рядом с дорогой и неосвещённые участки; именно там безопасность влияет на выбор маршрута сильнее всего.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учеников 5–8 классов о маршрутах в школу, 120 ответов.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чаще всего называют самыми удобными.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о короткой пешей дороге и автобусе с понятным расписанием: они уменьшают усталость и помогают начинать день спокойнее.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ответов анкеты о удобстве маршрута в школу.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trip affects mood and readiness for lessons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дорога, тем чаще ученики отмечают сонливость и труднее включаются в работу на первом 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маршрут связан с более бодрым началом дня, а длинный — с ростом усталости и вероятностью опоздания.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учеников 5–8 классов; ответы о самочувствии до первого урока.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and autumn travel / Сезонные различия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 у остановки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дорога кажется короче, но тротуар скользкий, а воздух холодный. Дети ждут автобус, пряча руки в карманы, и смотрят, не опаздывает ли он из-за снега.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маршрут после дождя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двор темнеет, на тротуаре остаются лужи, а обувь быстро намокает. Ученики идут осторожнее, обходят грязные участки и стараются не задерживаться у перехода.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идеи, которые чаще всего называли ученики, и показывает ожидаемый эффект каждого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предложения связаны с безопасностью пешеходов и более комфортным ожиданием транспорта, особенно утром и в плохую погоду.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учеников в открытом вопросе о том, как улучшить путь в школу.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учеников по улучшению маршрутов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улучшения поддерживают чаще всего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особенно активно выбирают меры, которые помогают безопасно пройти последние минуты пути до школы и не ждать транспорт под дождём или снегом.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приоритет — безопасность пешеходов; затем идут комфорт на остановке и порядок у школьного входа.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опроса 120 учеников; сводная оценка предложений по улучшению маршрутов.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survey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добираются пешком, автобусом или на машине родителей. Эти варианты формируют основной рисунок школьных маршрутов и помогают сравнивать привычки разных классов.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зависит прежде всего от длительности дороги и погоды. Когда путь короткий и предсказуемый, ученикам проще сохранять спокойный темп и приходить без спешки.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проблемы связаны с тёмными участками, ожиданием транспорта и пробками около школы. Именно они чаще всего делают маршрут менее безопасным и менее комфортным.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практиковать слова about transport, weather, time and feelings, а также простые фразы для описания своего маршрута и сравнения ответов одноклассников.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 be improved? / Что можно улучшить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составлен по результатам анкеты и показывает, как школьные данные превращаются в конкретные изменения маршрута.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 survey matters / Почему результаты важны для 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удобный и безопасный путь в школу влияет не только на опоздания, но и на настроение, внимание и готовность учиться с самого утра.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2026-05-30T21:09:19Z</dcterms:created>
  <dcterms:modified xsi:type="dcterms:W3CDTF">2026-05-30T21:09:19Z</dcterms:modified>
</cp:coreProperties>
</file>