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и развитие органического мира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жизни от первых молекул до 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объясняет, как из неживой материи возникли живые системы и почему организмы менялись под действием наследственности, изменчивости, отбора и вымираний.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биологу знать историю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молодой Земли постоянно менялась из-за сильного внутреннего тепла, вулканизма и частых ударов космических тел. Такие условия делали планету крайне нестабильной и непохожей на современную.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планета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Молнии, ультрафиолетовое излучение и тепло вулканических районов служили естественными «двигателями» реакций. Они могли помогать образованию простых органических веществ из неорганических соединений.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почти не было свободного кислорода. Его заменяли водяной пар, углекислый газ, азот, метан и аммиак, которые создавали среду для сложных химических превращений.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атмосфера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поверхности появились океаны, где вещества могли растворяться, смешиваться и взаимодействовать. Вода стала удобной средой для накопления и преобразования будущих «строительных блоков» жизни.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как среда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шкале видно, что между первыми событиями проходили огромные промежутки времени, прежде чем жизнь усложнилась.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шли очень медленно, а заметное усложнение организмов произошло значительно позже.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ранней Земли и развития жизни по данным геологии и палеонтологии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появления жизни на Земле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Миллер и Юри решили проверить, могут ли простые вещества сами давать начало органическим соединениям. Они собрали установку, в которой вода, газы и электрические разряды воспроизводили предполагаемые условия молодой Земли. Это было не наблюдение, а тщательно продуманный опыт.
</a:t>
            </a:r>
            <a:endParaRPr lang="en-US" sz="945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идея эксперимента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 объяснил происхождение жизни полностью, но стал важным доказательством возможности предбиологического синтеза. После него ученые активнее стали изучать, какие реакции могли происходить в океанах, атмосфере и у вулканических источников на ранней Земле.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в растворе появились аминокислоты — важные «кирпичики» белков. Их образование показало, что для появления органических веществ не обязательно участие живых организмов. Такой вывод сделал гипотезу о химической эволюции гораздо более убедительной.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Результат, который удивил ученых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лаборатория помогла понять происхождение органики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простых веществ к самовоспроизводящимся клеточным структурам.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могли возникнуть первые клетки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древними организмами считают прокариот — бактерии и археи. Их клетки были устроены просто: без оформленного ядра и без мембранных органоидов, но уже могли жить и размножаться.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Прокариотическое начало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ярких доказательств древней жизни служат строматолиты — слоистые образования, которые создавали колонии микроорганизмов. Они показывают, что уже тогда существовали целые сообщества живых клеток.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существовали в среде, где свободного кислорода почти не было. Поэтому многие из них были анаэробами и получали энергию способами, не требующими кислородного дыхания.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кислорода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Древнюю жизнь узнают по микроскопическим остаткам, химическим следам и особым структурам в осадочных породах. Такие находки помогают понять, как выглядели первые сообщества организмов.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породах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 млрд лет назад цианобактерии начали выделять кислород в процессе фотосинтеза. Это стало поворотным моментом, потому что атмосфера Земли начала постепенно меняться.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оказалась трудной для многих древних организмов, не переносящих кислород. Зато она помогла образованию озонового слоя и подготовила условия для дальнейшего усложнения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жизни на планете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свободного кислорода открыло путь к аэробному дыханию, которое дает клеткам больше энергии. Это создало преимущества для новых групп организмов.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дыхания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Поначалу кислород не накапливался в воздухе, а связывался в воде и горных породах. Только после насыщения этих «ловушек» его количество в атмосфере стало расти заметнее.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 породах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кислородная революция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360" y="1145300"/>
            <a:ext cx="469138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Эры сменяли друг друга вместе с крупными изменениями климата, среды обитания и доминирующих групп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эра связана с появлением новых групп организмов и сменой условий жизни на Земле.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геохронологическая шкала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эры истории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в морях быстро появились скелеты, панцири, хищники и более сложные органы чувств.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шкала; начало кембрийского периода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резкое по геологическим меркам увеличение разнообразия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541 млн лет назад
</a:t>
            </a:r>
            <a:endParaRPr lang="en-US" sz="58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сушу шел не одновременно: сначала растения, затем животные, приспособленные к новым условиям.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становилась суша как среда, тем больше появлялось новых приспособлений и экологических ниш.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биологии и палеонтологии; датировки — млн лет назад.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растениями и животными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периоды истории Земли происходили резкие сокращения числа видов. Причинами были изменения климата, вулканизм, падение астероидов и перестройка океанов.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кризисы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кризисов выжившие группы быстро занимали освободившиеся ниши. Так в истории жизни несколько раз менялись ведущие группы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разнообразие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вымирание произошло на границе перми и триаса. Оно затронуло большую часть морских организмов и сильно изменило состав экосистем.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252 млн лет назад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 обновление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4539" y="1302450"/>
            <a:ext cx="2774921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эмбрионы многих животных похожи друг на друга. Это указывает на общее происхождение и последующее расхождение признаков в ходе эволюции.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зародышей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молекул ДНК помогает определить степень родства организмов. Чем ближе виды, тем больше сходство их наследственного материала и белков.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гены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родственных животных часто есть органы с одинаковым планом строения. Например, передние конечности человека, летучей мыши, кита и кошки устроены похоже, хотя выполняют разные функции.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строения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пород сохраняют следы древних организмов и позволяют увидеть, как менялись их строение и разнообразие во времени. Это прямое свидетельство исторического развития жизни.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основных механизмах эволюции и показывает их последовательное действие.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изменчивости к новым видам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доминирующих групп связана с приспособленностью к условиям среды и последствиями крупных вымираний.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крупного кризиса на первый план выходили группы, лучше приспособленные к новым условиям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биологии и геологической шкалы времени.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организмов были доминирующими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млекопитающим и приматам. Его далекие предки жили среди других животных и постепенно приобретали особенности, связанные с прямохождением и развитием руки.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и млекопитающие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возник примерно 300 тысяч лет назад. Развитие речи, мышления, труда и общества сделало его особенно влиятельным видом на Земле.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представители рода Homo появились около 2,8 млн лет назад. Они умели пользоваться простыми орудиями и лучше приспосабливались к меняющейся среде.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 в истории органического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тропическом лесу соседствуют деревья, лианы, насекомые, птицы и млекопитающие. Каждый уровень леса занят своими обитателями, а вместе они образуют сложную сеть связей и обмена веществ.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как город видов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 и микроскопические водоросли не так заметны, как крупные животные, но именно они разлагают остатки, возвращают вещества в почву и поддерживают круговорот в природе.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Невидимые, но важные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похож на яркий подводный город. Здесь живут рыбы, моллюски, ракообразные, водоросли и кораллы, а разнообразие форм и окраски помогает им выживать рядом друг с другом.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 — подводные поселения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развития живого мира добавлял новые признаки и делал жизнь более разнообразной и устойчивой.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шло поэтапно: сначала возникли молекулы и клетки, затем многоклеточные организмы и новые среды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биологии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усложнения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ускорять исчезновение видов, но может и помогать природе: создавать заповедники, восстанавливать леса и сокращать загрязнение среды.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показывает, что после кризисов природа восстанавливается медленно. Поэтому важно беречь биологическое разнообразие заранее, а не только после потерь.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прошлого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эволюции помогает понимать, почему редкие виды исчезают особенно быстро и как важно защищать их места обитания, питание и условия размножения.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входит в пищевые цепи и влияет на другие организмы. Если один элемент исчезает, цепочка может нарушиться и изменить всю экосистему.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историю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возникла очень давно и прошла путь от простых форм к огромному разнообразию организмов. Эволюция продолжается, а человек — ее часть и ответственный участник.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2026-06-01T11:49:11Z</dcterms:created>
  <dcterms:modified xsi:type="dcterms:W3CDTF">2026-06-01T11:49:11Z</dcterms:modified>
</cp:coreProperties>
</file>