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живые организмы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помогает всему живому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увидеть, но он есть повсюду: в комнате, на улице, в лесу, в воде и даже в почве. Он нужен для дыхания, а его качество влияет на здоровье людей, животных и растений.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дышит воздухом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вдыхает воздух через нос или рот. Он проходит внутрь тела и направляется дальше по дыхательным путям, чтобы организм мог получить нужный кислород.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лёгким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дыхательных путей воздух попадает в лёгкие. Там кислород переходит в кровь, как будто делает важную пересадку на поезд, который развозит его по всему телу.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кровью кислород доходит до мышц, органов и всех клеток. Он помогает организму работать, двигаться, расти и не уставать слишком быстро.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 тела выходит углекислый газ. Мы выдыхаем его обратно, и дыхание снова начинается. Так организм всё время обновляет воздух внутри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— помощники дыхания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органа в груди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два лёгких, и они находятся в грудной клетке. Эти органы мягкие и подвижные, поэтому могут наполняться воздухом и снова выпускать его наружу.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губки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напоминают мягкие губки с множеством крошечных полостей. Благодаря такой строению воздух легко попадает внутрь, а кислород быстрее переходит в кровь.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Пузырьки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лёгких есть много маленьких пузырьков. Именно там происходит очень важный обмен: кислород идёт в кровь, а углекислый газ отправляется на выход.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бегает, смеётся или играет, ему нужно больше воздуха. Поэтому дыхание становится чаще и глубже, будто лёгкие стараются не отставать от весёлой компании.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14361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воздух нужен животным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дышат лёгкими, как и человек. Им нужен кислород, чтобы бегать, играть, охотиться за игрушкой и просто жить активной жизнью.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много двигаются, поэтому им особенно важно свободно дышать. Без воздуха у них не хватало бы сил на быстрый бег и долгую работу.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тоже получают кислород через лёгкие. Воздух помогает им летать, петь и совершать длинные путешествия, не путаясь в небе, как в воздушном клубке.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воде, но воздух им всё равно нужен. Они берут растворённый кислород с помощью жабр и могут спокойно плавать в своём водном доме.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есть маленькие отверстия на теле, через которые проходит воздух. Так они получают кислород для движения, роста и очень занятой жизни среди травы и цветов.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живут с помощью воздуха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дышат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тоже есть дыхание. Они получают кислород из воздуха, чтобы жить, расти и выполнять свои важные зелёные дела без лишней спешки.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этого процесса растения выделяют кислород. Поэтому леса, парки и домашние цветы делают воздух вокруг нас свежее и приятнее.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углекислого газа, воды и солнечного света растения готовят себе пищу. Это их особый способ питания, который помогает им становиться сильнее.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кусты, травы и комнатные растения работают как маленькая природная команда. Они не только украшают мир, но и помогают ему дышать.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 живом организме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воздух проходит через дыхательные органы и помогает клеткам получать энергию.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дыхание становится частым, организму нужен запас воздуха. Даже при простой нагрузке телу приходится работать активнее, чтобы не устать слишком быстро.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становится насыщение кислородом уже после нескольких минут подъёма по лестнице.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физиологическое наблюдение: при физической нагрузке дыхание учащается, чтобы обеспечить организм кислородом.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 грязный воздух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воздух кажется лёгким и свежим. Там слышно птиц, пахнет листьями, и дышать хочется глубже. Такой воздух помогает чувствовать себя бодрее после сна, словно природа сама открыла окно и сказала: «Просыпайся!»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парке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 машинами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оживлённой дорогой воздух часто наполнен выхлопами и пылью. Он может раздражать нос и горло, а дышать становится неприятнее. Поэтому после такой прогулки особенно хочется уйти туда, где больше зелени и тишины.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берег воды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у воды воздух обычно чище и приятнее. Его легко вдыхать, и кажется, будто он пахнет прохладой и свободой. Такие места особенно полезны для прогулок, отдыха и хорошего настроения.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помогает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прохлада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 ветра может принести запах цветов или травы. В жаркий день он ещё и дарит приятную прохладу, как настоящий природный вентилятор.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вокруг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проходит по местности, воздух становится менее душным. Благодаря этому растения, животные и люди чувствуют себя комфортнее.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движение воздуха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начинает двигать воздух вокруг нас. Он делает его более свежим и помогает разным слоям воздуха перемешиваться.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семян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растений ветер подхватывает и переносит на новые места. Так растения расселяются и находят себе подходящие участки для роста.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берегут воздух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помогают очищать воздух, потому что задерживают пыль и делают улицы зелёнее. Чем больше растений рядом, тем приятнее дышать людям и животным.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меньше дыма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машины дымят меньше, в воздух попадает меньше вредных выхлопов. Поэтому чистый транспорт делает город спокойнее, а прогулки — приятнее и полезнее.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Проветривают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открывают окно, тяжёлый воздух уходит, а свежий приходит на его место. Проветривание помогает дышать легче и чувствовать себя бодрее.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фильтры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используют специальные фильтры, чтобы улавливать грязь и не выпускать её в воздух. Так вокруг становится чище, а природе легче оставаться здоровой.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доме тоже должен быть свежим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стало душно, потому что окно долго не открывали. Мама распахнула форточку, и в дом вошёл свежий воздух. Дышать сразу стало приятнее, а настроение у всех заметно улучшилось.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на минутку — и уже легче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легче дышать
</a:t>
            </a:r>
            <a:endParaRPr lang="en-US" sz="1547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 протёрли влажной тряпкой, а пыль убрали с полок, комната будто вздохнула. Запахи исчезли, и воздух стал чище. Теперь в таком доме и играть, и читать гораздо уютнее.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уголок у окна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стоят комнатные растения, и они радуют глаз. Вместе с чистотой и проветриванием они делают комнату более свежей. Такой дом кажется спокойным, тёплым и очень дружелюбным.
</a:t>
            </a:r>
            <a:endParaRPr lang="en-US" sz="11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есть не только вокруг нас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тоже есть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реках, озёрах и морях есть растворённый кислород. Он нужен рыбам, ракам и другим водным жителям, чтобы они могли жить, двигаться и расти.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 пустая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тоже есть воздух, хотя мы его не видим. Он нужен корням растений и маленьким подземным жителям, чтобы им было легче дышать.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воздуха растениям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слишком плотная и в ней мало воздуха, корням становится тяжело. Тогда растение растёт медленнее и чувствует себя хуже, почти как мы в душной комнате.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 теле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воздух проходит через органы дыхания при вдохе и как углекислый газ возвращается обратно при выдохе.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днём и ночью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человек отдыхает, и дыхание становится спокойнее. Но оно не останавливается ни на минуту, потому что организму воздух нужен всегда.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растения используют свет и углекислый газ, а ночью только дышат. Им, как и людям, воздух нужен и в солнечное время, и в темноте.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человек много двигается, играет, учится и бегает. Поэтому дыхание становится чаще, ведь телу нужно больше кислорода для работы и энергии.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опыт: воздух существует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перевернуть стакан с водой и накрыть его листом бумаги, вода не выливается сразу. Бумагу удерживает воздух, который занимает место и давит снизу. Так можно увидеть невидимого помощника.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Стакан, бумага и маленькое открытие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и ветер подсказывают ответ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потрогать как камень, но его легко почувствовать. Когда дует ветер, он касается лица, а шарик, который надувают, становится круглым и упругим. Значит, воздух действительно существует и занимает место.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объём помогает нашему телу получать кислород для работы, игр и роста. Даже невидимый воздух делает много важного каждую секунду.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столько воздуха человек делает своим обычным вдохом.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факт для начальной школы; усреднённый объём одного вдоха у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живым существам жить рядом с чистым воздухом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чистая вода, животным и растениям легче жить и расти. В природе всё связано, поэтому вода и воздух помогают друг другу оставаться полезными.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травы делают воздух приятнее и свежее. Они дают тень, задерживают пыль и становятся домом для многих птиц и насекомых.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дыма и выхлопов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меньше дыма и грязных выхлопов, дышать легче людям, животным и растениям. Чистый воздух особенно важен в городах, где много движения.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нужны деревья и открытые места, а насекомым — цветы и свежий воздух. Когда природе хватает места и чистоты, она работает как дружная команда.
</a:t>
            </a:r>
            <a:endParaRPr lang="en-US" sz="11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заботиться о дыхании и воздухе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душной комнате человек быстро устаёт, а дышать становится тяжело. Так же чувствуют себя животные и растения, если воздух вокруг них слишком грязный или тяжёлый. Поэтому свежий воздух нужен каждый день.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воздуха не хватает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дыхания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вдох помогает организму получать кислород и работать без лишней усталости. Если воздух чистый, носу и горлу приятно дышать, а тело лучше справляется с играми, учёбой и движением.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воздух — значит беречь природу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сажают деревья, не мусорят и меньше загрязняют воздух, природе становится легче. Тогда рядом живут здоровые растения, бодрые животные и люди, которым хорошо и дома, и на улице.
</a:t>
            </a:r>
            <a:endParaRPr lang="en-US" sz="11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общий друг всей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людям, животным и растениям каждый день. Он помогает дышать, двигаться и расти. Чем чище воздух вокруг нас, тем здоровее и счастливее становится вся природа.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2026-05-25T20:23:28Z</dcterms:created>
  <dcterms:modified xsi:type="dcterms:W3CDTF">2026-05-25T20:23:28Z</dcterms:modified>
</cp:coreProperties>
</file>