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предлогов в русском языке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уточняют смысл и делают речь точной.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предлоги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незаметны, но именно они показывают связь слов в речи. В 7 классе важно выбирать их точно, чтобы правильно строить словосочетания, избегать ошибок и говорить по нормам литературного языка.
</a:t>
            </a:r>
            <a:endParaRPr lang="en-US" sz="98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9813" y="1768975"/>
            <a:ext cx="197775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88425"/>
            <a:ext cx="252900" cy="22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предлога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предмет, действие или признак. Его задача — связывать слова и уточнять отношения между ними: место, время, причину, цель, направление или способ действия.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остается одним и тем же в любой фразе. Он не имеет окончаний, не склоняется и не спрягается, поэтому его форма не зависит от числа, рода или падежа.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перед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предлог находится перед существительным, местоимением или числительным: в школе, к другу, с ним, после урока. Так он подсказывает, как связаны слова в предложении.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предлога — показать отношение зависимого слова к другому слову. Благодаря этому фраза становится понятной: можно точно определить, где, когда и зачем происходит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падежи: основные связи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часто помогает определить нужный падеж зависимого слова и избежать ошибки в словосочетании.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предлогу можно быстро предположить падеж, но окончательный выбор всегда проверяют по смыслу словосочетания.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по нормам управления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повседневной речи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помогают указать, где расположен предмет: на столе, в портфеле, у окна. Они делают описание пространства точным и легко понятным для слушателя.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направлено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показать движение, используются предлоги направления: в класс, на улицу, за дверь. Они отвечают на вопрос куда? и меняют смысл всей фразы.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начинается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обозначить исходную точку, помогают предлоги от, из, с: из школы, с площадки, от дома. Такие конструкции отвечают на вопрос откуда?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предметами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между, под, над, за, перед показывают расположение одного предмета относительно другого: между домами, под партой, за школой. Это особенно удобно описывать на схеме или в классе.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изображении помогают быстро увидеть, как предлоги работают в пространстве. По ним легко запомнить, что один и тот же предмет можно описать по-разному.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предлоги в школьной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предлоги повторяются в ответах, пересказах и письменных работах чаще других.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предлоги требуют постоянной практики: именно в них ученики чаще всего допускают ошибки в выборе и управлении.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типичным школьным текстам; точные статистические данные не приводятся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 неделя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назвать конкретный момент: в понедельник, в пятницу, на перемене. Они связываются со словами, обозначающими день недели или короткий промежуток времени.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дня и 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широкого времени подходят сочетания с утра, до вечера, после уроков, к ночи. Такие выражения уточняют, когда именно происходит действие и как долго оно длится.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может обозначать и место, и время: в школе, но в сентябре. Поэтому значение всегда определяют по всему словосочетанию, а не по одному слову.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предлог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смысл, вопрос и падеж словосочетания.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причины, цели и образа действия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показывают, почему что-то произошло: из-за дождя, по ошибке, от волнения. Они помогают объяснить ситуацию коротко и точно, без лишних слов.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цели указывают, ради чего совершается действие: для игры, ради победы, к празднику. С их помощью легко понять намерение говорящего или героя 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образа действия передают, как именно происходит действие: с радостью, без спешки, по-дружески. Такие сочетания делают речь более выразительной и живой.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приставки: как не перепутать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258404" y="19655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отдельно: в школу, на улицу, с другом. Приставка входит в состав слова и пишется слитно: входить, написать, подбежать. Это главное отличие нужно запомнить.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58411" y="296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поставить после предлога и изменить падеж, перед вами предлог. Если часть слова нельзя отделить и она меняет значение глагола, это приставка.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509" y="1157375"/>
            <a:ext cx="607298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 — разные значения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предлог может выражать разные отношения в зависимости от контекста. Таблица показывает, как меняется значение по смыслу словосочетания.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предлога определяется не самим словом, а контекстом. Поэтому одинаковая форма может обозначать место, время или источник.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примерам из школьной темы «Употребление предлогов».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появляются в привычных словосочетаниях, где ученик опирается на слух, а не на смысл и падежную форму.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связаны с выбором формы и связи слов. Значит, особенно важно проверять падеж и смысл словосочетания.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ошибкам, отмеченным в школьной теме; данные иллюстративные.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предлогами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нужно запоминать целиком: благодаря помощи, согласно расписанию, вопреки ожиданиям. В них важна не только форма предлога, но и привычный для нормы падеж зависимого слова.
</a:t>
            </a:r>
            <a:endParaRPr lang="en-US" sz="1097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предлог употреблён неверно, сразу нарушается управление. В письменной речи такая ошибка заметнее, потому что фраза звучит неестественно и отклоняется от литературной нормы.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новое сочетание с уже знакомым примером и читать его вслух. Так легче заметить, подходит ли предлог по смыслу и не искажает ли он выражение.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пословицах и фразеологизмах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пословице «без труда не вытащишь и рыбку из пруда» предлог помогает точно обозначить условие. Такое выражение легко запоминается, потому что короткая форма соединяется с ярким образом и жизненным смыслом.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и 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«на вес золота» и «с глазу на глаз» звучат особенно образно именно благодаря предлогам. Они не только связывают слова, но и создают цельный, устойчивый оборот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«изо дня в день» показывает повторяемость и длительность действия. В таких оборотах предлог нельзя менять по своему усмотрению, потому что вместе со словами он образует готовую речевую формулу.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предлог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словосочетания перед устным ответом и письмом.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предлоги, которые им соответствуют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подсказывает, какую смысловую связь нужно выразить. Это помогает быстрее выбрать нужный предлог и проверить словосочетание.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сузить выбор предлога и сразу увидеть смысл отношения между словами.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темы «Употребление предлогов».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падежи в наглядной схеме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особенно важно различать пары с одним и тем же предлогом: в школе — в школу, на парте — на парту.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предлог может требовать разных падежей. Значение зависит от направления, места или другого контекста.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типичным школьным примерам; данные иллюстративные.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употребления предлогов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всегда отделяется от слова: в школу, к другу, о книге. Слитное написание относится уже к другой части слова, поэтому важно не смешивать эти случаи.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зависимое слово обычно ставится в определённом падеже. Если форма не подходит, словосочетание звучит неверно, и предлог нужно заменить или уточнить.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нельзя опускать там, где он нужен для смысла и связи слов. В грамотной речи важны точность, естественное звучание и правильное выражение отношения между словами.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Неверно: поехать в магазином. Верно: поехать в магазин. Предлог в этом случае обозначает направление, а форма существительного после него должна быть правильной.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Неверно: прийти с школы. Верно: прийти из школы. Для обозначения исходного пункта нужен предлог из, а не с, потому что речь идёт об откуда?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книге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Неверно: обсудить о книге. Верно: обсудить книгу. Глагол обсудить уже содержит значение темы, поэтому лишний предлог нарушает норму речи.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 улице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Неверно: идти по улицу. Верно: идти по улице. После предлога по в этом значении требуется другой падеж, поэтому форму слова нужно проверить.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делают речь точной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связывать слова и уточнять смысл высказывания. Если уметь различать их значения, выбирать падеж и не путать предлог с приставкой, речь становится грамотной, ясной и выразительной.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2026-05-28T16:00:35Z</dcterms:created>
  <dcterms:modified xsi:type="dcterms:W3CDTF">2026-05-28T16:00:35Z</dcterms:modified>
</cp:coreProperties>
</file>