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Zukunft der Arbeitswelt: почему тема важна для 11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труда уже влияет на выбор профессии, учёбу и первые шаги после школы.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рынок труда в Германии сегодня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Arbeitswelt опирается на Ausbildung, сильную промышленность и малый бизнес, но быстро меняется под влиянием цифровизации, автоматизации, демографии и экологического перехода.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перемен в Arbeitswelt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ускоряет обмен данными, делает онлайн-коммуникацию нормой и переводит многие рабочие процессы в облачные сервисы.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уже помогает анализировать тексты, сортировать информацию и выполнять стандартные офисные задачи быстрее и точнее.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усиливает спрос на специалистов в возобновляемой энергетике, инженерии и инфраструктурных проектах.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повышает потребность в медицине и уходе, где особенно важны стабильные кадры и практические навыки.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этих компетенций работодатели всё чаще смотрят на самостоятельность и качество выполнения реальных задач.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и готовность учиться лидируют, а социальные навыки усиливают ценность специалиста в командной работе.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ценятся в профессиях будущего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обобщённым выводам OECD, World Economic Forum и материалов о компетенциях будущего; данные для визуализации — учебная модель.
</a:t>
            </a:r>
            <a:endParaRPr lang="en-US" sz="7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Künstliche Intelligenz на рабочем месте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ускоряет подбор кандидатов, обработку заявок и создание черновиков писем. Он также полезен в переводе, поддержке клиентов и поиске нужной информации.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ИИ уже помогает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Ответственность, эмпатия и сложные переговоры остаются человеческой задачей. Именно в таких ситуациях алгоритм помогает, но не может заменить личное решение.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за человеком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риск зависит прежде всего от доли повторяющихся задач в работе.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рутиннее задачи, тем выше риск автоматизации; профессии с анализом, общением и ответственностью растут быстрее.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обобщённым оценкам автоматизируемости профессий из материалов OECD и исследований рынка труда.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 разным уровнем риска автоматизации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 занятости: гибкость и нестабильность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работа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 часть времени работает дома, а часть — в офисе. Такой формат экономит время на дорогу и сохраняет личный контакт с командой и руководителем.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занятость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из любого места расширяет круг вакансий и помогает совмещать учёбу с подработкой. При этом требуется высокая дисциплина и умение организовать день самостоятельно.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Фриланс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занятость даёт свободу выбора заказов и графика. Вместе с тем она связана с колебаниями дохода, поиском клиентов и ответственностью за собственное планирование.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собирается под конкретную задачу и после её завершения меняется. Это удобно для компаний, но требует быстрой адаптации и ясного распределения ролей.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маршрут от ориентации в школе к устойчивому профессиональному развитию.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школы к профессии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труднее всего автоматизировать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дизайне, предпринимательстве и социальной сфере ценится индивидуальный подход, а значит, человеческое участие остаётся ключевым даже при развитии технологий.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Переговоры, лидерство и управление в неопределённой ситуации требуют гибкого мышления, ответственности и способности учитывать интересы разных сторон одновременно.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 доверие особенно важны там, где человек работает с чувствами, конфликтами и личными обстоятельствами других людей, например в медицине и образовании.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этот сдвиг сильнее заметен в сферах, где важны цифровые документы, коммуникация и аналитическая работа.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дистанционной работы пришёлся на 2020 год, после чего закрепилась смешанная модель с большей гибкостью и меньшей привязкой к месту.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и гибридная работа после 2020 года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обобщённым тенденциям рынка труда Германии и международным обзорам дистанционной занятости (OECD, ILO, Eurofound); данные для визуализации — учебная модель.
</a:t>
            </a:r>
            <a:endParaRPr lang="en-US" sz="7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работодатели сравнивают кандидатов по навыкам, опыту и цифровому портфолио, а не только по стране проживания. Для выпускника это означает, что английский язык и ясное онлайн-резюме становятся реальным преимуществом.
</a:t>
            </a:r>
            <a:endParaRPr lang="en-US" sz="1396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ценится умение работать в международных командах: участие в проектах, видеособеседования и привычка к цифровому общению показывают готовность к глобальному рынку труда и повышают шансы на первый контракт.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конкуренция за таланты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Отрасли, которые особенно растут в Германии и мире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в этих сферах поддерживают демография, цифровизация и энергопереход.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рост связан не с одной причиной, а с сочетанием технологических, демографических и структурных изменений, особенно заметных в Германии.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и общеизвестным тенденциям рынка труда Германии и мира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Работодатель оценивает не только диплом, но и реальные результаты: проекты, практику, тестовые задания, рекомендации и аккуратно оформленное портфолио.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Важным конкурентным преимуществом остаётся готовность учиться дальше: Weiterbildung помогает не отставать от изменений и переходить к новым задачам.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Командная работа, гибкость и уверенное использование цифровых инструментов нужны почти в любой сфере, потому что процессы становятся быстрее и сложнее.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Всё больше значат ответственность, пунктуальность, надёжность и готовность брать на себя задачи без постоянного контроля, особенно в немецкой рабочей среде.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сегодня ожидают работодатели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уровень знаний в школе, а ожидаемую ценность навыков в первой работе и на стажировке.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цифровая грамотность, коммуникация и готовность учиться; именно они быстрее всего помогают адаптироваться к новым условиям.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работодателей: сравнительная модель компетенций
</a:t>
            </a:r>
            <a:endParaRPr lang="en-US" sz="3607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 материалам темы «Zukunft der Arbeitswelt»
</a:t>
            </a:r>
            <a:endParaRPr lang="en-US" sz="11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757" y="1747259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занятость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и фриланс дают свободу, но доход может меняться от месяца к месяцу. Для многих работников это означает необходимость планировать бюджет и искать несколько источников дохода.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Выгорание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доступность через мессенджеры и гибкий график нередко размывают границу между учёбой, работой и отдыхом. Без режима и пауз возрастает риск переутомления и снижения мотивации.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Переобучение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изменения рынка труда требуют доступных курсов, поддержки работодателей и понятных маршрутов переподготовки. Без них людям сложнее перейти в сферы с растущим спросом.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не имеет доступа к технике, интернету или обучению, оказываются в менее выгодном положении. Это усиливает неравенство и затрудняет переход к новым профессиям.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риски трансформации труда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логике Weiterbildung и Umschulung в Германии.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переквалификация взрослого работника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всё чаще строится вокруг облачных сервисов, видеосвязи и совместных цифровых документов. Сотрудник может подключаться к задачам из разных мест, не теряя доступа к общей информации.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возрастает значение самоорганизации: нужно уметь распределять время, быстро переключаться между задачами и поддерживать концентрацию, когда общение, данные и документы находятся в одном цифровом пространстве.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будущего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одной профессии автоматизация затрагивает прежде всего повторяющиеся операции, а не всю работу целиком.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рутины, тем больше потенциал автоматизации; чем важнее общение и решение нестандартных ситуаций, тем ниже риск.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задачи, а не только профессии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 материалам темы «Zukunft der Arbeitswelt»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старшеклассника сегодня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работа с файлами, сервисами и онлайн-платформами помогает учиться и готовит к современным форматам занятости. Это базовый навык для любой будущей профессии.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коммуникация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 грамотная устная речь помогают проходить собеседования, участвовать в проектах и понимать профессиональные тексты. Для немецкого языка особенно важна отраслeвая лексика.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пути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системы Ausbildung, возможностей обучения в Германии и собственных сильных сторон помогает выбрать реалистичную траекторию. Это снижает риск случайного и поспешного решения.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Портфолио и опыт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олимпиады, волонтёрство, стажировки и подработки показывают не только знания, но и инициативу. Они формируют портфолио, которое можно представить работодателю или вузу.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труда требует не одной профессии на всю жизнь, а готовности учиться, адаптироваться и сочетать технологии с человеческими качествами. Именно это открывает новые возможности.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Zukunft der Arbeitswelt: главный итог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2026-05-20T21:17:43Z</dcterms:created>
  <dcterms:modified xsi:type="dcterms:W3CDTF">2026-05-20T21:17:43Z</dcterms:modified>
</cp:coreProperties>
</file>