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в литературе: искусство идеи и языка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где смысл рождается из идеи, цитаты и игры с языком.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концептуализм возник именно тогда?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появился как ответ на кризис традиционного искусства и на усталость от «готовых» художественных форм. В советской культуре он особенно остро заговорил о власти языка, цензуре и шаблонах официальной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литературного концептуализма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психологизм отходят на второй план: произведение строится вокруг замысла, который задаёт способ чтения и смысловую рамку текста.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единого рассказа часто появляются цитаты, повторы, списки, инструкции и канцелярские формулы, собранные как материал для монтажа.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«индивидуальность» намеренно ослабляется: на первом плане оказывается язык как готовый культурный код, а не исповедь говорящего.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абсурд и игра с ожиданиями читателя помогают вскрыть привычные штампы и увидеть, как контекст меняет значение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Джозеф Кошут и программная идея концептуального искусства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«Один и три стула» Кошут сопоставил настоящий стул, его фотографию и словарное определение. Так он показал, что один и тот же объект существует в разных системах представления.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концептуализма важнее не вещь сама по себе, а идея и способ её анализа. Эта логика перешла в литературу, где слово, определение и цитата стали равноправными художественными материалами.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концептуализма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смену дат, а расширение концептуальных методов из искусства в литературу, перформанс, медиа и цифровую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направление, тем сильнее оно связывает язык, архив и культурную память.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исторического обзора развития концептуализма в искусстве и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материалы и приёмы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и протокол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«красивого» текста концептуализм часто использует справки, отчёты, объявления и другие формы, похожие на реальные документы. Это создаёт эффект узнаваемости и одновременно дистанции.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Серийность и повтор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повторение одинаковых структур превращает текст в систему наблюдений. Значение возникает не из одного яркого эпизода, а из различий между похожими фрагментами.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Канцеляризмы, словарные определения и сухая лексика показывают, как язык может звучать механически. В художественном контексте такая нейтральность неожиданно становится выразительной.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сдвиг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рождается в момент, когда привычная речевая форма оказывается в необычной обстановке. Читатель замечает скрытый конфликт между знакомой формулой и новым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Льва Рубинштейна, Дмитрия Пригова и Всеволода Некрасова особенно заметны серийность, фрагментарность и ироническая дистанция. Их поэзия исследует, как устроена повседневная речь.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сам текст, но и его культурный фон: советские формулы, бытовые клише и идеологические слова раскрываются как условные конструкции, а не как нейтральная реальность.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концептуализм работает с уже готовой речью: цитатами, штампами, лозунгами и массовыми интонациями. Текст становится не рассказом, а полем столкновения чужих голосов.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концептуализм и советская речевая среда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власти как объект анализа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концептуализм возник как ответ на лозунги, газетный стиль и ритуальные формулы советской публичной речи. Он показывает, как идеологический язык влияет на мышление и повседневную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вместо прямого протеста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и ирония позволяли говорить о системе без прямой публицистики. У Ильи Кабакова, Эрика Булатова, Виктора Пивоварова, Андрея Монастырского, Льва Рубинштейна и Дмитрия Пригова язык сам становится темой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и их вклад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помогает увидеть, как по-разному концептуализм работает с языком, образом и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идея задаёт форму произведения, а не наоборот.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концептуализма в искусстве и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концептуальное произведение
</a:t>
            </a:r>
            <a:endParaRPr lang="en-US" sz="297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речевого шаблона переходят к художественному смыслу через монтаж и 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критика и роль культуры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показывает, что художественная ценность не возникает сама по себе: её закрепляют музеи, галереи, издательства, каталоги и учебные программы.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произведение может выглядеть как отчёт, справка, инструкция или архивная карточка, имитируя формы, через которые культура организует и классифицирует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такая стратегия вскрывает, как институции навязывают «правильные» интерпретации, нормы языка и каноны, которые кажутся естественными, но исторически сконструированы.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направлена и на власть эксперта, и на коммерциализацию культуры, и на механизмы отбора, определяющие, какие тексты считаются значимыми.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минимализмом и поп-артом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активнее цитирует рекламу и тиражные образы, а минимализм стремится к предельной лаконичности и почти не комментирует культурный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выделяется прежде всего аналитикой языка и смысла: форма важна, но подчинена интеллектуальному комментарию.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художественных направлений по материалам искусствоведческой и литературоведческой традиции; дата не требуется.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Кабаков и тотальные инсталляции как литературное пространство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комната как рассказ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инсталляциях Кабакова обычная комната превращается в пространство памяти: стены, двери, записки и вещи начинают работать как главы одного невидимого повествования. Зритель читает не сюжет, а следы жизни, в которых слышны одиночество и ожидание.
</a:t>
            </a:r>
            <a:endParaRPr lang="en-US" sz="91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Бумаги, объявления, следы быта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у Кабакова часто выглядят как случайно найденные документы: объявления, пояснения, списки, короткие записи. Их бытовая простота создаёт ощущение подлинности, но именно из этих фрагментов складывается образ среды, где человек почти не представлен напрямую.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Инсталляция как текст без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Тотальная инсталляция у Кабакова устроена как книга, в которой нет единого героя и привычной развязки. Вместо этого есть атмосфера коммунального существования, коллективной памяти и несбывшихся надежд, читаемая через вещи и фразы.
</a:t>
            </a:r>
            <a:endParaRPr lang="en-US" sz="9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абсурда, повседневности и речевых масок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концептуализме лозунг, объявление или протокол переходят из привычной среды в художественный контекст и начинают звучать как материал для анализа, а не как нейтральное сообщение.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рождается из столкновения официального и частного: торжественная формула рядом с бытовой деталью выявляет условность многих «серьёзных» смыслов.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 здесь важна не меньше, чем сюжет: она показывает, как человек говорит готовыми шаблонами и незаметно принимает их как собственные мысли.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не разрушает смысл, а обнажает его устройство: через странное соседство слов видно, что язык сам формирует наше представление о реальности.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 концептуализм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показывает: в концептуальном произведении важнее не внешняя эффектность, а интеллектуальная работа с уже существующими формами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направления — идея, язык и контекст; материальная оболочка служит запуском смыслового анализа, а не его целью.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основным признакам концептуализма; количественные доли заданы в соответствии с заданной моделью презентации.
</a:t>
            </a:r>
            <a:endParaRPr lang="en-US" sz="10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 разные авторы переводят идею в форму: через слово, изображение, документ, действие и память повседневности.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сюжет уступает место концепту: произведение исследует язык, образ и способ мышления.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концептуализма, признанные в истории искусства и литературы;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противоречия направления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нередко упрекали в холодности и интеллектуальной замкнутости: его тексты требуют внимательного чтения, знания контекста и готовности работать с непривычной формой.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считали, что направление отказывается от традиционной эмоциональности и «красоты», превращая литературу в упражнение ума, а не в живое переживание.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эта установка расширила границы литературы: в неё вошли документ, канцелярский язык, архив и цитата, а спор о ценности концептуализма стал частью его культурного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речевой формулы к смысловому сдвигу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устойчивая формула превращается в художественный смысл через контекст, перенос и интерпретацию.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 современной культуре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Концептуальные приёмы заметны в текстах, где важны цитата, архив, список и языковая игра. Сюжет может отступать, а смысл строится через сопоставление культурных слоёв и чужих речевых формул.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перформанс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Постдраматические формы наследуют концептуализму интерес к действию, документу и монтажу речевых фрагментов. Зритель не только наблюдает, но и соотносит увиденное с культурным контекстом.
</a:t>
            </a:r>
            <a:endParaRPr lang="en-US" sz="1343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визуальное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рекламе, медиаарте и визуальных проектах концептуальная логика проявляется через работу с интерфейсом, повтором и готовыми образами. Здесь особенно важна критика того, как создаётся значение.
</a:t>
            </a:r>
            <a:endParaRPr lang="en-US" sz="1322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Мемы, сетевые публикации и цифровые архивы продолжают концептуальную традицию: они собирают чужие фразы и изображения в новые комбинации, заставляя заново читать привычные знаки.
</a:t>
            </a:r>
            <a:endParaRPr lang="en-US" sz="13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меняет способ читать литературу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 учит видеть в тексте не только сюжет, но и работу языка, культурной памяти и скрытых норм. Поэтому он остаётся важным ключом к литературе второй половины XX века и современности.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2026-05-23T22:15:30Z</dcterms:created>
  <dcterms:modified xsi:type="dcterms:W3CDTF">2026-05-23T22:15:30Z</dcterms:modified>
</cp:coreProperties>
</file>