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 в русском языке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причастия показывают признак предмета по действию.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причастия в 7 классе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делать речь точной и краткой. Они часто встречаются в учебных, научно-популярных и художественных текстах, а для их понимания нужны знания о глаголе, прилагательном, времени и согласовании слов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 школьной программе рассматривается как особая форма глагола. Оно связано с действием, но в предложении может выполнять роль определения и отвечать на вопросы прилагательного.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причастию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причастие отвечает на вопросы какой? какая? какое? какие? По этим вопросам его легко заметить в тексте, если оно обозначает признак предмета через действие.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глагольные признаки: вид, время и залог. Благодаря этому оно связано не только с предметом, но и с тем, как и когда происходит действие.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прилагательное, причастие изменяется по роду, числу и падежу. Поэтому оно согласуется с существительным и помогает точно описать предмет в предложении.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делают высказывание более выразительным и компактным. Вместо длинного объяснения можно назвать признак предмета через его действие и избежать повторов.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причастия: значение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совершает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Действительное причастие показывает признак предмета, который сам выполняет действие. В таком слове важно не только описание предмета, но и то, что действие исходит от него.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бегущий, читающая, летящий помогают увидеть, что мальчик бежит, девочка читает, а мяч летит. Эти примеры легко соотнести с живым действием.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передают активное значение, потому что предмет выступает действующим лицом. Именно поэтому такие формы часто помогают создать ощущение движения и процесса.
</a:t>
            </a:r>
            <a:endParaRPr lang="en-US" sz="12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причастия: значение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над предметом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обозначает признак предмета, над которым уже совершено действие. Здесь важен не тот, кто действует, а сам предмет и результат воздействия.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прочитанная, построенный, решённая показывают, что книгу прочитали, дом построили, задачу решили. Такие слова сообщают о завершённом действии и его результате.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особенно полезны, когда нужно сосредоточиться на предмете, его состоянии или готовом результате, а не на исполнителе действия.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55657"/>
            <a:ext cx="4646100" cy="1759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действительных и страдательных причастий
</a:t>
            </a:r>
            <a:endParaRPr lang="en-US" sz="2327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«Действительные и страдательные причастия»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главное различие двух разрядов причастий по значению и примеру.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связаны с действием самого предмета, а страдательные — с действием, направленным на него.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 настоящего времени образуются от глаголов несовершенного вида. Поэтому при разборе сначала важно определить вид исходного глагола.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действительным причастиям настоящего времени относятся формы вроде читающий, строящий, рисующий. Они показывают действие, которое происходит сейчас или совпадает с другим действием.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настоящего времени: читаемый, строимый, видимый. Они обозначают признак предмета, который в этот момент подвергается действию.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передать одновременность: действие происходит в тот же момент, когда мы о нём говорим, или совпадает с действием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 образуются от основы инфинитива или прошедшего времени: читавший, нёсший, пришедший. Они указывают на действие, совершённое раньше.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 обозначают завершённое действие и его результат: прочитанный, построенный, написанный. В этих формах особенно заметен итог действия.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уже произошло и привело к результату, причастие помогает это показать. Поэтому такие формы часто встречаются в сообщениях о готовом предмете или завершённом деле.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причастия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морфологическом разборе причастия.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действительных причастий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действительных причастиях настоящего времени чаще всего встречаются суффиксы -ущ-, -ющ-, -ащ-, -ящ-. По ним можно узнать формы идущий, поющий, стоящий, любящий.
</a:t>
            </a:r>
            <a:endParaRPr lang="en-US" sz="1397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действительных причастиях прошедшего времени обычно используются суффиксы -вш- и -ш-. Они есть в словах читавший, принёсший, выросший и связаны с основой глагола.
</a:t>
            </a:r>
            <a:endParaRPr lang="en-US" sz="1322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зависит от основы исходного глагола и его грамматических признаков. Поэтому при написании важно сначала определить глагол, от которого образовано причастие.
</a:t>
            </a:r>
            <a:endParaRPr lang="en-US" sz="1317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причастие связано с действием, которое происходит сейчас, чаще ищут суффиксы настоящего времени; если действие уже произошло, проверяют формы прошедшего времени.
</a:t>
            </a:r>
            <a:endParaRPr lang="en-US" sz="12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моделей суффиксов нужно запомнить, чтобы уверенно распознавать страдательные причастия.
</a:t>
            </a:r>
            <a:endParaRPr lang="en-US" sz="3347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помогают быстро определить форму слова и не ошибиться в написании н и нн.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особенно заметны в текстах, где важно быстро и точно назвать признак предмета без лишних повторов.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причастия чаще всего встречаются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нужны там, где требуется точность и компактность: в учебных и научно-популярных текстах.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курса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полке лежала книга, прочитанная летом, с закладкой между страницами. Рядом стояли тетради и карандаши, но взгляд сразу цеплялся за это определение. Оно делает описание точным и помогает представить, о какой книге идёт речь.
</a:t>
            </a:r>
            <a:endParaRPr lang="en-US" sz="1065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прочитали летом
</a:t>
            </a:r>
            <a:endParaRPr lang="en-US" sz="132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стоял дом, построенный в прошлом году, с новыми окнами и аккуратным крыльцом. Причастный оборот уточняет признак предмета и одновременно сообщает о результате действия. Без него описание стало бы длиннее и менее наглядным.
</a:t>
            </a:r>
            <a:endParaRPr lang="en-US" sz="98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построенный в прошлом году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была видна дорога, освещённая фонарями, и фигуры людей на ней казались чётче. Такое сочетание слов создаёт цельный образ: причастие с зависимыми словами связывает признак предмета с действием и помогает читать текст без лишних пояснений.
</a:t>
            </a:r>
            <a:endParaRPr lang="en-US" sz="983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освещённая фонарями
</a:t>
            </a:r>
            <a:endParaRPr lang="en-US" sz="1359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причастного оборота в тексте
</a:t>
            </a:r>
            <a:endParaRPr lang="en-US" sz="23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причастие согласуется с существительным
</a:t>
            </a:r>
            <a:endParaRPr lang="en-US" sz="2291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принимает тот же род, что и существительное: читающий ученик, читающая девочка, читающее письмо. Это особенно заметно в форме единственного числа.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во множественном числе, причастие тоже меняется: читающие дети, построенные дома, решённые задачи. Согласование делает словосочетание грамматически цельным.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падежа существительного меняется и форма причастия: у читающего ученика, о построенном доме, с решённой задачей. Поэтому форму нужно проверять в контексте.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форма страдательного причастия
</a:t>
            </a:r>
            <a:endParaRPr lang="en-US" sz="1938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используется полная форма, которая отвечает на вопросы какой? какая? какое? какие? : написанный, решённая, построенное.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причастие может перейти в краткую форму и стать сказуемым: письмо написано, задача решена, дом построен.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проверить орфограмму: в полной форме часто встречаются н и нн, а в краткой форме написание может изменяться.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6820" y="1515502"/>
            <a:ext cx="589036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причастий и их 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из школьного курса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форму, разряд и смысл. Важно увидеть, кто совершает действие и какой признак обозначает причастие.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по теме слова могут указывать либо на действие самого предмета, либо на результат действия над ним.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трудность возникает уже на первом шаге: нужно понять, кто выполняет действие, а кто его испытывает.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причастий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проблема связана с различением действительного и страдательного значения; дальше идут суффиксы и орфография.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типичным ошибкам учащихся на уроках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причастия делают речь точнее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передать картину природы кратко и выразительно: мерцающие звёзды, застывшая вода, шумящий лес. Текст становится образнее, но не перегружен лишними словами.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внешности причастия уточняют детали: улыбающийся мальчик, задумавшаяся девочка, усталый путник. Такая форма позволяет сразу показать состояние и действие.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человека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статье причастия делают формулировки точными: изучаемая тема, решённая задача, раскрываемый вопрос. Это помогает сократить предложение без потери смысла.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вещей и событий причастия связывают признак с действием: открытая дверь, горящий фонарь, сломанная ветка. Изображение становится яснее и конкретнее.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явления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разряда достаточно, чтобы понять, исходит ли действие от самого предмета или направлено на него.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правило помогает быстро отличать действительные причастия от страдательных по смыслу и форме.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школьного курса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причастиях
</a:t>
            </a:r>
            <a:endParaRPr lang="en-US" sz="2786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показывают действие самого предмета, а страдательные — результат действия над ним. Если помнить о суффиксах, времени, согласовании и форме, разбор становится понятным и точным.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2026-05-28T19:01:23Z</dcterms:created>
  <dcterms:modified xsi:type="dcterms:W3CDTF">2026-05-28T19:01:23Z</dcterms:modified>
</cp:coreProperties>
</file>