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94050" y="4044222"/>
            <a:ext cx="2755899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473309" y="999811"/>
            <a:ext cx="6197400" cy="262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«Татарча-русча сүзлек»: как словарь помогает школьнику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языка, один словарь и много полезных слов для учёбы.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3537" y="787281"/>
            <a:ext cx="3665589" cy="3568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72825" y="678426"/>
            <a:ext cx="3267300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Татарский язык рядом каждый день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Татарский язык звучит дома, в школе и на праздниках. Словарь помогает понять слово точно, не гадать и быстрее запоминать новые выражения.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56453" y="1757140"/>
            <a:ext cx="750900" cy="600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56453" y="3173454"/>
            <a:ext cx="750900" cy="6674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80034" y="1691638"/>
            <a:ext cx="640238" cy="731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34303" y="3141350"/>
            <a:ext cx="731700" cy="7317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Татарский и русский: два языка рядом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2017816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соседствуют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Татарский и русский часто звучат в одной семье, школе и городе. Ребёнок слышит их рядом и постепенно учится замечать, чем они похожи и чем отличаются.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2017816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всё объясняет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показывает татарское слово, его русский перевод и помогает не перепутать смысл. Это удобно, когда нужно понять урок, текст или новую фразу.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5608741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Своё письмо и звуки
</a:t>
            </a:r>
            <a:pPr algn="l" indent="0" marL="0">
              <a:lnSpc>
                <a:spcPct val="100000"/>
              </a:lnSpc>
              <a:buNone/>
            </a:pPr>
            <a:r>
              <a:rPr lang="en-US" sz="11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языка есть свои буквы, произношение и привычные слова. Поэтому одно и то же значение может выглядеть по-разному и звучать совсем не одинаково.
</a:t>
            </a:r>
            <a:endParaRPr lang="en-US" sz="1434" dirty="0"/>
          </a:p>
        </p:txBody>
      </p:sp>
      <p:sp>
        <p:nvSpPr>
          <p:cNvPr id="14" name="Text 5"/>
          <p:cNvSpPr txBox="1"/>
          <p:nvPr/>
        </p:nvSpPr>
        <p:spPr>
          <a:xfrm>
            <a:off x="5608741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догадок
</a:t>
            </a:r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неизвестно, словарь заменяет случайную догадку точным ответом. Так ребёнок увереннее читает, пишет и запоминает новые слова надолго.
</a:t>
            </a:r>
            <a:endParaRPr lang="en-US" sz="148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592325"/>
            <a:ext cx="2550322" cy="1676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7552" y="1592325"/>
            <a:ext cx="2550322" cy="16761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1233" y="1592325"/>
            <a:ext cx="2550322" cy="167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3470297"/>
            <a:ext cx="2550322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1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на своём месте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словарной странице первое, что видит ученик, — заголовок и само слово. Рядом стоит перевод, чтобы сразу понять значение. Такой порядок помогает быстро сориентироваться и не теряться среди множества строк.
</a:t>
            </a:r>
            <a:endParaRPr lang="en-US" sz="1371" dirty="0"/>
          </a:p>
        </p:txBody>
      </p:sp>
      <p:sp>
        <p:nvSpPr>
          <p:cNvPr id="10" name="Text 1"/>
          <p:cNvSpPr txBox="1"/>
          <p:nvPr/>
        </p:nvSpPr>
        <p:spPr>
          <a:xfrm>
            <a:off x="3285897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8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подсказывает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перевода часто идёт пример употребления. Он показывает, как слово звучит в предложении, и помогает не просто запомнить перевод, а увидеть слово в живой речи. Это почти как подсказка от самого словаря.
</a:t>
            </a:r>
            <a:endParaRPr lang="en-US" sz="1368" dirty="0"/>
          </a:p>
        </p:txBody>
      </p:sp>
      <p:sp>
        <p:nvSpPr>
          <p:cNvPr id="11" name="Text 2"/>
          <p:cNvSpPr txBox="1"/>
          <p:nvPr/>
        </p:nvSpPr>
        <p:spPr>
          <a:xfrm>
            <a:off x="6057394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знаки, большие помощники
</a:t>
            </a:r>
            <a:pPr algn="l" indent="0" marL="0">
              <a:lnSpc>
                <a:spcPct val="100000"/>
              </a:lnSpc>
              <a:buNone/>
            </a:pPr>
            <a:r>
              <a:rPr lang="en-US" sz="9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рядом со словом есть пометы о произношении или особенностях употребления. Небольшие значки и выделения делают страницу удобнее, а закладки помогают быстрее вернуться к нужному месту, будто словарь сам ведёт читателя.
</a:t>
            </a:r>
            <a:endParaRPr lang="en-US" sz="1157" dirty="0"/>
          </a:p>
        </p:txBody>
      </p:sp>
      <p:sp>
        <p:nvSpPr>
          <p:cNvPr id="12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Страница словаря — как маленькая карта
</a:t>
            </a:r>
            <a:endParaRPr lang="en-US" sz="2700" dirty="0"/>
          </a:p>
        </p:txBody>
      </p:sp>
      <p:sp>
        <p:nvSpPr>
          <p:cNvPr id="13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слова в словаре стоят по алфавиту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Алфавит помогает искать слово без лишнего блуждания по страницам. Сначала ребёнок смотрит на первую букву, а потом аккуратно проверяет следующие, пока не найдёт нужное место.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порядок особенно удобен, когда слов в книге очень много. По алфавиту можно быстро открыть нужную страницу и не листать словарь с самого начала каждый раз.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Алфавит работает как понятная дорожка: шаг за шагом он ведёт к нужному слову. Благодаря этому поиск становится спокойным, точным и почти похожим на игру.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искать слово в словаре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путь от первой буквы до собственного предложения.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увидеть в словарной статье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читают само слово: оно показывает, как начинается поиск и как записана форма на татарском языке. Затем взгляд переходит к переводу, чтобы сразу понять основное значение.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перевода часто идёт пример. Он помогает увидеть слово в предложении и понять, где его можно использовать в речи, чтении или тетради без ошибок.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 статье встречаются несколько значений одного слова. Это важно, потому что в разных предложениях одно и то же слово может означать разное.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644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Пометы и небольшие значки подсказывают произношение, особое употребление или другие детали. Они делают статью точнее и помогают школьнику читать внимательнее.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618303"/>
            <a:ext cx="2550322" cy="192270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0413" y="1618303"/>
            <a:ext cx="2550322" cy="19227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3613" y="1618303"/>
            <a:ext cx="2550322" cy="192270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57213" y="3703345"/>
            <a:ext cx="2550845" cy="74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5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Привет, мама, школа
</a:t>
            </a:r>
            <a:pPr algn="l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сәлам, әни и мәктәп часто встречаются в первых уроках. Они короткие, тёплые и очень нужные в разговоре. Такие слова легко заметить в словаре и приятно повторять вслух, будто приветствуешь знакомого друга.
</a:t>
            </a:r>
            <a:endParaRPr lang="en-US" sz="1015" dirty="0"/>
          </a:p>
        </p:txBody>
      </p:sp>
      <p:sp>
        <p:nvSpPr>
          <p:cNvPr id="12" name="Text 1"/>
          <p:cNvSpPr txBox="1"/>
          <p:nvPr/>
        </p:nvSpPr>
        <p:spPr>
          <a:xfrm>
            <a:off x="3297371" y="3703343"/>
            <a:ext cx="2550846" cy="7480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9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и друг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8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китап и дус помогают говорить о том, что ребёнку хорошо знакомо: о чтении и дружбе. Когда ученик видит их рядом в словаре, новые буквы перестают пугать и становятся почти домашними.
</a:t>
            </a:r>
            <a:endParaRPr lang="en-US" sz="1049" dirty="0"/>
          </a:p>
        </p:txBody>
      </p:sp>
      <p:sp>
        <p:nvSpPr>
          <p:cNvPr id="13" name="Text 2"/>
          <p:cNvSpPr txBox="1"/>
          <p:nvPr/>
        </p:nvSpPr>
        <p:spPr>
          <a:xfrm>
            <a:off x="6037529" y="3703343"/>
            <a:ext cx="2550846" cy="7480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для памяти
</a:t>
            </a:r>
            <a:pPr algn="l" indent="0" marL="0">
              <a:lnSpc>
                <a:spcPct val="100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написать слово на карточке, рядом поставить перевод и улыбку, запоминать становится веселее. Тетрадь, книга и яркие значки делают повторение похожим на игру, а не на скучное заучивание.
</a:t>
            </a:r>
            <a:endParaRPr lang="en-US" sz="1046" dirty="0"/>
          </a:p>
        </p:txBody>
      </p:sp>
      <p:sp>
        <p:nvSpPr>
          <p:cNvPr id="14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легко запомнить
</a:t>
            </a:r>
            <a:endParaRPr lang="en-US" sz="2700" dirty="0"/>
          </a:p>
        </p:txBody>
      </p:sp>
      <p:sp>
        <p:nvSpPr>
          <p:cNvPr id="15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и разные слова в двух языках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в татарском и русском языках звучат похоже, но пишутся по-разному. Словарь помогает не споткнуться на таких парах и выбрать точное написание.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 совсем непохожие слова. Сначала они кажутся незнакомыми, но перевод быстро открывает их смысл. Так ребёнок видит, что у каждого языка свой характер.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слов учит замечать совпадения и различия. Это не только полезно для урока, но и увлекательно: каждый новый перевод становится маленьким открытием.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116" y="1694650"/>
            <a:ext cx="731700" cy="731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07728" y="1694650"/>
            <a:ext cx="731700" cy="731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9116" y="3141338"/>
            <a:ext cx="731700" cy="731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98116" y="3173454"/>
            <a:ext cx="750900" cy="66746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словарь полезен школьнику 4 класса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1420874" y="169775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читать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делает сказки и небольшие тексты понятнее. Если встретилось незнакомое слово, можно быстро найти перевод и продолжить чтение без лишней остановки.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5659499" y="169775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Подсказывает написание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найдено в словаре, легче написать его без ошибок. Ученик видит правильную форму, сравнивает буквы и увереннее выполняет задания в тетради.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1420874" y="314444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Тренирует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слов, чтение примеров и повторение вслух помогают запоминать новое. Постепенно слова остаются в памяти надолго и вспоминаются почти сами собой.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5659499" y="314444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Учёт маленьких побед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найденное слово — это успех. Словарь показывает, что работать с языком можно самостоятельно, спокойно и даже с интересом, как с добрым помощником.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592325"/>
            <a:ext cx="2550322" cy="1676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7552" y="1592325"/>
            <a:ext cx="2550322" cy="16761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1233" y="1592325"/>
            <a:ext cx="2550322" cy="167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3470297"/>
            <a:ext cx="2550322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звучат тёплые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семейным столом ребёнок слышит простые татарские слова: приветствие, обращение к маме и папе, название любимого блюда. Такие слова становятся частью домашнего уюта и легко запоминаются, потому что они связаны с заботой, голосами близких и добрыми привычками.
</a:t>
            </a:r>
            <a:endParaRPr lang="en-US" sz="1150" dirty="0"/>
          </a:p>
        </p:txBody>
      </p:sp>
      <p:sp>
        <p:nvSpPr>
          <p:cNvPr id="10" name="Text 1"/>
          <p:cNvSpPr txBox="1"/>
          <p:nvPr/>
        </p:nvSpPr>
        <p:spPr>
          <a:xfrm>
            <a:off x="3285897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язык помогает учиться
</a:t>
            </a:r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татарские слова встречаются в заданиях, чтении и коротких ответах у доски. Учитель может попросить прочитать слово, найти перевод или составить предложение. Так язык перестаёт быть только предметом и становится удобным помощником в учёбе.
</a:t>
            </a:r>
            <a:endParaRPr lang="en-US" sz="1223" dirty="0"/>
          </a:p>
        </p:txBody>
      </p:sp>
      <p:sp>
        <p:nvSpPr>
          <p:cNvPr id="11" name="Text 2"/>
          <p:cNvSpPr txBox="1"/>
          <p:nvPr/>
        </p:nvSpPr>
        <p:spPr>
          <a:xfrm>
            <a:off x="6057394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делает слово особенно ярким
</a:t>
            </a:r>
            <a:pPr algn="l" indent="0" marL="0">
              <a:lnSpc>
                <a:spcPct val="100000"/>
              </a:lnSpc>
              <a:buNone/>
            </a:pPr>
            <a:r>
              <a:rPr lang="en-US" sz="9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празднике слово звучит по-новому: в песне, в поздравлении, в названии угощения или игры. Рядом с весёлыми людьми и красивым столом оно запоминается быстрее. Поэтому одно и то же слово может напоминать и о семье, и о радостном событии.
</a:t>
            </a:r>
            <a:endParaRPr lang="en-US" sz="1157" dirty="0"/>
          </a:p>
        </p:txBody>
      </p:sp>
      <p:sp>
        <p:nvSpPr>
          <p:cNvPr id="12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Татарские слова рядом с ребёнком каждый день
</a:t>
            </a:r>
            <a:endParaRPr lang="en-US" sz="2700" dirty="0"/>
          </a:p>
        </p:txBody>
      </p:sp>
      <p:sp>
        <p:nvSpPr>
          <p:cNvPr id="13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словарь надёжнее быстрого перевода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846650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переводчик иногда выбирает первое попавшееся значение и путает похожие слова. В словаре же можно прочитать пример, заметить нужный смысл и понять, где слово звучит уместно.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66525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учит думать внимательнее: искать, сравнивать, проверять и только потом выбирать ответ. Для школьника это как надёжный фонарик в мире новых слов, а не мигающая подсказка.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966525" y="591588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даёт точный перевод и показывает, как слово употребляется в предложении. Ребёнок видит не случайную догадку, а проверенное значение, которое можно спокойно записать в тетрадь.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новое слово запоминается лучше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работа со словарём помогает перейти от первого знакомства со словом к его уверенному использованию в речи и письме.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56453" y="1723767"/>
            <a:ext cx="750900" cy="6674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11784" y="3141338"/>
            <a:ext cx="640238" cy="731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24703" y="1757128"/>
            <a:ext cx="750900" cy="6007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34303" y="3141350"/>
            <a:ext cx="731700" cy="7317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 семье, школе и природе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2017816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
</a:t>
            </a:r>
            <a:pPr algn="l" indent="0" marL="0">
              <a:lnSpc>
                <a:spcPct val="100000"/>
              </a:lnSpc>
              <a:buNone/>
            </a:pPr>
            <a:r>
              <a:rPr lang="en-US" sz="11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 семье помогают говорить о самых близких людях: маме, папе, бабушке и дедушке. Они часто нужны в приветствиях, рассказах о доме и коротких тёплых фразах.
</a:t>
            </a:r>
            <a:endParaRPr lang="en-US" sz="1408" dirty="0"/>
          </a:p>
        </p:txBody>
      </p:sp>
      <p:sp>
        <p:nvSpPr>
          <p:cNvPr id="12" name="Text 3"/>
          <p:cNvSpPr txBox="1"/>
          <p:nvPr/>
        </p:nvSpPr>
        <p:spPr>
          <a:xfrm>
            <a:off x="2017816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 природе помогают описывать то, что ребёнок видит каждый день: дерево, солнце, снег, ветер. Такие слова делают речь живой и понятной, почти как маленькая картинка.
</a:t>
            </a:r>
            <a:endParaRPr lang="en-US" sz="1349" dirty="0"/>
          </a:p>
        </p:txBody>
      </p:sp>
      <p:sp>
        <p:nvSpPr>
          <p:cNvPr id="13" name="Text 4"/>
          <p:cNvSpPr txBox="1"/>
          <p:nvPr/>
        </p:nvSpPr>
        <p:spPr>
          <a:xfrm>
            <a:off x="5608741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«школа» быстро ведёт к другим важным словам: учитель, урок, книга, тетрадь. С ними легче понимать задания и рассказывать о том, что происходит на занятиях.
</a:t>
            </a:r>
            <a:endParaRPr lang="en-US" sz="1446" dirty="0"/>
          </a:p>
        </p:txBody>
      </p:sp>
      <p:sp>
        <p:nvSpPr>
          <p:cNvPr id="14" name="Text 5"/>
          <p:cNvSpPr txBox="1"/>
          <p:nvPr/>
        </p:nvSpPr>
        <p:spPr>
          <a:xfrm>
            <a:off x="5608741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и общение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 дружбе особенно важны, потому что позволяют здороваться, благодарить и обращаться друг к другу вежливо. Они делают разговор добрым и помогают чувствовать себя уверенно.
</a:t>
            </a:r>
            <a:endParaRPr lang="en-US" sz="134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453" y="2097483"/>
            <a:ext cx="3675575" cy="21680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словарная страница для ученика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911213" y="1729033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страница словаря не пугает длинными объяснениями. На ней слово написано крупно, перевод виден сразу, а короткий пример помогает понять смысл без лишних догадок.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11213" y="3299736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есть значок, маленькая картинка или помета, запоминать становится легче. Глаз быстро находит нужное место, а рука сама тянется к карандашу — проверить и записать.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Татарский язык хранит культуру народа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татарских словах живут песни, сказки и пословицы. Когда ребёнок открывает словарь, он узнаёт не только перевод, но и следы народной памяти, которая передаётся от поколения к поколению.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слова связаны с праздниками, угощением, обычаями и добрыми семейными отношениями. Одно короткое слово может рассказать о том, как люди приветствуют друг друга, встречают гостей и берегут традиции.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помогает увидеть, что язык — это не просто список слов. Это живая часть культуры, где рядом стоят история, уважение к семье и любовь к родной речи.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862964" y="1729033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ошибка — смотреть только на первую букву и торопиться. Из-за этого нужное слово легко пропустить, особенно если рядом стоят похожие по началу слова.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77776" y="1729033"/>
            <a:ext cx="3509012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 — не читать пример. Без него значение может остаться непонятным, а слово в тетради окажется не в том месте, где должно быть.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77777" y="3299736"/>
            <a:ext cx="3509010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Четвёртая ошибка — забывать произношение. Если прочитать слово вслух, оно запоминается крепче и меньше шансов сказать его смешно и совсем не так, как нужно.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62965" y="3299736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ошибка — путать похожие слова или выбирать первое значение без проверки. У слова может быть несколько смыслов, и каждый живёт в своём предложении.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работе со словарём
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4649" y="457322"/>
            <a:ext cx="3822138" cy="19782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3814762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 задания со словами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73575" y="2810175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из словаря можно превратить в карточки и играть в поиск пары: слово — перевод, слово — картинка, слово — пример. Такая игра помогает повторять без скуки и быстрее замечать знакомые буквы.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64475" y="2810175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можно составлять короткие предложения, менять карточки местами и устраивать маленький конкурс на внимательность. Тогда словарь работает как весёлый тренажёр, а не как строгая книга на полке.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умения развивает работа со словарём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учит читать внимательно: искать букву, находить нужное место и не теряться среди множества слов. Это полезно для любого текста, от задания в тетради до короткой сказки.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развивает письмо и память. Ребёнок видит слово, сравнивает его с переводом, проговаривает вслух и лучше запоминает, как оно пишется и как звучит.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помогает замечать смысл точнее. Когда значения сравниваются спокойно, легче подобрать верное слово и сказать мысль без путаницы — почти как собрать конструктор без лишних деталей.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644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делает школьника самостоятельнее. Если новое слово встретилось в книге или упражнении, можно не ждать подсказки, а самому открыть словарь и найти ответ.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73309" y="895350"/>
            <a:ext cx="6197400" cy="33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— маленький мост между языками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Татарча-русча сүзлек помогает ребёнку понимать слова, читать увереннее и не бояться незнакомого текста. Одна найденная строка может открыть целый язык, а заодно — уважение к родной речи и интерес к новому.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2026-05-21T13:34:22Z</dcterms:created>
  <dcterms:modified xsi:type="dcterms:W3CDTF">2026-05-21T13:34:22Z</dcterms:modified>
</cp:coreProperties>
</file>