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национального характера в прозе Гончарова и Марка Твена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 американский характер в зеркале двух великих писателей.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фоне эпохи перемен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рождается в России накануне реформ, а проза Твена — в динамичной Америке после Гражданской войны.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национальный характер в литературе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модели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не отдельный случай, а повторяющиеся черты: как герой действует, спорит, трудится, отдыхает и реагирует на жизненные испытания.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характер часто слышен в языке персонажей: в манере говорить, шутить, спорить или умалчивать о важном, не называя чувства прямо.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семья, порядок дня и отношение к собственности помогают понять, что считается нормой, добродетелью и жизненной опорой в данном мире.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только изображает тип, но и оценивает его: через психологию, иронию, контраст героев и художественную деталь раскрывается смысл национального образа.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как художественный образ старой России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у Гончарова — это пространство устойчивого покоя, где жизнь подчинена привычке, размеренности и страху перед любым нарушением заведённого порядка.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уют, тихий интерьер и неподвижный ритм создают ощущение замкнутости: мир словно сопротивляется переменам и воспроизводит сам себя изо дня в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как тип русского бездействия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сочетает мягкость, доброту и мечтательность с неспособностью принять решение, когда от него требуется реальный поступок и внутренняя собранность.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пассивность объясняется не только характером, но и воспитанием: привычкой к опеке, отсутствием дисциплины и жизнью без необходимости самостоятельно преодолевать трудности.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Обломов становится символом состояния, в котором человек ясно понимает необходимость перемен, но снова и снова откладывает их на потом.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и Штольц: два жизненных принципа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не просто противоположные характеры, а два разных способа распоряжаться жизнью и выбирать собственный ритм.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тяготеет к покою и привычке, Штольц — к действию и дисциплине; у Гончарова оба принципа показаны как неполные.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 (1859)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739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8638" y="1773923"/>
            <a:ext cx="165375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73418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Штольц не является идеальным ответом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без внутренней полноты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Штольц умеет действовать быстро и точно, но его активность не превращается в глубокое духовное движение, которое ценит Гончаров.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расчёта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рациональность и самообладание помогают достигать целей, однако делают образ сдержанным и менее открытым для сложных переживаний и сомнений.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одностороннего идеала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одна лишь деловитость не решает человеческих проблем: без душевной глубины она тоже становится формой неполноты.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ирония Марка Твена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Твен создаёт образ Америки через живую разговорную речь, комическую гиперболу и иронию, которая одновременно развлекает и заставляет задуматься.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сатирический взгляд разоблачает самодовольство, хвастовство и лицемерие, но не отнимает у героев человечности: смех у Твена всегда точен и наблюдателен.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юмор помогает увидеть национальный характер в движении — через свободу, смекалку, практичность и постоянную проверку общественных правил на прочность.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Сойер и Гек Финн как выражение американской свободы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дорога важнее инструкции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и Гек постоянно выбирают движение вместо подчинения скучному порядку. Их приключения строятся на любопытстве, риске и желании проверить мир собственным опытом, а не по чужой подсказке.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 и чувство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лес, тропа и ночное небо создают вокруг героев пространство свободы. В нём особенно ясно видно, что для Твена независимость связана с личной инициативой и умением принимать решение.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как модель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поступках мальчиков соединяются игра, смелость и внутренняя честность. Через их поведение Твен показывает, что свобода не сводится к беспечности: она требует наблюдательности, выбора и готовности отвечать за него.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в прозе Твена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«Приключениях Гекльберри Финна» герой сталкивается не только с опасностью, но и с вопросом: следовать ли общественному мнению или голосу совести.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Помогая Джиму, Гек нарушает привычные нормы своего времени, однако именно этот поступок делает его внутренне сильнее и нравственно зрелее окружающих.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Твен убеждает читателя: внешняя свобода мало значит, если общество остаётся пленником предрассудков, жестокости и привычки считать несправедливость нормой.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 американский типы: основные различия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 литературных моделях национального характера меняются отношение к жизни, речи и общественным нормам.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Гончарова доминируют привычка, замедленность и внутренняя рефлексия; у Твена — самостоятельность, движение и свобода разговора.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романа И. А. Гончарова «Обломов» и произведений Марка Твена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используют смех как инструмент общественной самопроверки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у обоих авторов не развлекает, а помогает увидеть слабости среды, привычек и нравственных норм.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художественной манеры И. А. Гончарова и Марка Твена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образ национального характера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принцип: от бытовой детали и речи персонажа к устойчивому типу и авторскому выводу.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пространства в формировании характера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Гончарова пространство сужается до дома, дивана и спальни. Это создаёт ощущение покоя, но одновременно подчёркивает неподвижность и привычку жить без рывка.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движению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Твена действие переносится на реку, дорогу и открытые маршруты. Пространство становится испытанием характера, где важны самостоятельность и быстрый выбор.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как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место действия не просто фон. Оно показывает, как герой относится к свободе: избегает её или принимает как риск и ответственность.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двух художественных мирах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свобода в литературе может быть не только правом на действие, но и внутренним состоянием, которое требует выбора.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Гончарова сильнее выражена свобода мысли, у Твена — свобода поступка; обе формы неполны без нравственной ответственности.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по роману И. А. Гончарова «Обломов» и повестям Марка Твена
</a:t>
            </a:r>
            <a:endParaRPr lang="en-US" sz="7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часть национального образа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Гончарова фраза обычно развёрнута и точна; она передаёт течение мысли, детали обстановки и оттенки переживания, создавая эффект медленного, вдумчивого наблюдения.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Твена преобладают живой диалог, короткие реплики и разговорная интонация. Такой язык делает героя подвижным и показывает непосредственность американской повседневной речи.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часто строит описание так, чтобы характер раскрывался через паузу, повтор и психологическую деталь. Это подчёркивает устойчивость привычки и внутреннюю замкнутость персонажа.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Твен, напротив, опирается на юмор, просторечие и комическую точность реплики. Через язык он показывает свободу поведения, наблюдательность и критическое отношение к нормам.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образы понятны современным школьникам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откладывания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Обломовщина легко узнаётся в привычке откладывать дела, надеяться на «потом» и избегать усилия. Это делает образ не только литературным, но и жизненно понятным.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Твена близки подросткам своей самостоятельностью и готовностью проверять правила на опыте. Их путь напоминает, что свобода требует личной ответственности и смелости.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характер как сложное и противоречивое явление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не сводит русский характер к одной черте. В нём соединяются мягкость, душевность и потребность в покое, но рядом возникает опасная инерция и зависимость от привычного порядка.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Твен тоже избегает упрощения. Американский характер у него энергичен, свободолюбив и изобретателен, однако ему свойственны резкость, наивность и социальная незрелость.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показывают, что национальный тип складывается из достоинств и слабостей одновременно. Поэтому он интересен не как схема, а как живая человеческая реальность.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позволяет увидеть, как историческая эпоха, быт и речь влияют на представление о народе. Именно поэтому национальный характер в книгах всегда изменчив и многослоен.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сравнения: ценности и ограничения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качества в героях и героях-типах связаны между собой и не существуют изолированно.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национального характера — энергия, наблюдательность, душевность — могут оборачиваться пассивностью, наивностью или самоограничением.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моделей у И. А. Гончарова и Марка Твена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увидеть народ и человека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и Твен показывают национальный характер не как набор готовых формул, а как живое соединение достоинств, слабостей и исторического опыта. Их книги учат вдумчиво смотреть на человека и общество.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2026-05-23T12:48:36Z</dcterms:created>
  <dcterms:modified xsi:type="dcterms:W3CDTF">2026-05-23T12:48:36Z</dcterms:modified>
</cp:coreProperties>
</file>