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adjectives in English: how they are formed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приставки меняют значение английских прилагательных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4042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прилагательные часто встречаются в чтении и письме. Если понимать приставки, легче разбирать новые слова, точнее отвечать на вопросы и правильно строить собственные предложения.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negative adjective means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прилагательное показывает, что нужного качества нет: unhappy, incomplete, careless. Оно сразу сообщает главную мысль, не требуя длинного объяснения с not, no или without.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признака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создаёт слово с противоположным смыслом: regular — irregular, fair — unfair, legal — illegal. В тексте это помогает быстро увидеть контраст между двумя качествами.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значение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обозначают ошибку, неправильное действие или отклонение от правила, например impossible и dishonest. Такие слова делают описание точнее и звучат естественно в школьном английском.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нормы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prefixes that form negative adjectives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приставки помогают быстро понять смысл отрицательных прилагательных.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приставки часто подсказывает смысл слова ещё до его перевода.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примерам отрицательных прилагательных в английском языке.
</a:t>
            </a:r>
            <a:endParaRPr lang="en-US" sz="10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with un- in everyday English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unhappy face, смысл понятен без словаря: человек расстроен или недоволен. Такая форма часто помогает описывать эмоции кратко и естественно. В школьных заданиях она встречается в диалогах, рассказах и описаниях картинок.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Ненастроенное лицо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Untidy desk сразу вызывает образ стола, где вещи лежат не на своих местах. Это слово удобно в описании класса, комнаты или рабочего места. Оно показывает не просто беспорядок, а отсутствие аккуратности.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Небрежный стол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Unfair rule звучит очень ясно даже для младших школьников: правило кажется неправильным или обидным. Такие примеры помогают связать приставку un- с повседневными ситуациями, где кто-то не согласен с оценкой или поступком.
</a:t>
            </a:r>
            <a:endParaRPr lang="en-US" sz="107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Несправедливое правило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prefixes in-, im-, il-, ir-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формы передают значение «не-» и помогают образовывать точные прилагательные. В школьных текстах они часто описывают отсутствие нужного качества или несоответствие правилу.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меняется ради удобства произношения: in- встречается в incomplete, im- в impossible, il- в illegal, ir- в irregular. Поэтому важно смотреть не только на смысл, но и на начало основы.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первой буквы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часто встречаются в письменных заданиях и текстах. Если ученик быстро замечает приставку, ему легче понять слово целиком и не перепутать его с похожей основой.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узнавать в чтении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complete — incomplete, legal — illegal, regular — irregular помогает запомнить модель. Когда рядом видна положительная и отрицательная форма, значение приставки становится заметнее и понятнее.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лучше парами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prefixes are most common in school examples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частотность в языке вообще, а типичное распределение примеров в учебных заданиях.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примерам из школьного курса английского языка.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выучить un- и in-/im-/il-/ir-: именно они дают большую часть школьных примеров.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negative adjective is formed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приставка меняет значение и написание основы.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67347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prefix dis-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Dis- часто делает прилагательное или глагол словом с неприятным, слабым или ошибочным оттенком. В текстах о поведении это помогает ясно показать неодобрение без длинных объяснений.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оценка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dislike, disagree и dissatisfied связаны с мнением и эмоциями. Они часто встречаются там, где нужно показать, что человек не принимает ситуацию или не согласен с ней.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и чувство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Dishonest описывает то, что считается неправильным или нечестным. В 7 классе такие слова полезны для рассказов, обсуждений правил и заданий, где важно оценить поступок или выбор.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нормы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prefixes non-, mis-, and anti-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 показывает отсутствие признака или противоположное качество: nonfiction, nonverbal, non-stop. Такие слова часто встречаются в учебных текстах, где нужно назвать тип предмета, речи или текста.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Non-: «не» или «без»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Anti- указывает на противодействие или сопротивление: antiwar, antibacterial, anti-bullying. Эти слова чаще встречаются в темах о науке, обществе и правилах поведения.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Anti-: «против»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Mis- помогает описать то, что сделано неправильно: misunderstood, misused, misprinted. Эта приставка особенно полезна, когда важно показать ошибку, а не просто отсутствие качества.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Mis-: ошибка или неверное действие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403" y="1345200"/>
            <a:ext cx="3569293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пары: положительное и отрицательное прилагательное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приставка меняет значение основы на противоположное или добавляет значение отсутствия признака.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модели английского языка; примеры из школьной лексики.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приставка сразу меняет смысл слова, поэтому значение часто можно понять по основе и префиксу.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приставка меняет значение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possible — impossible и formal — informal приставка делает значение прямо противоположным. Это помогает быстро увидеть, что речь идёт о другой характеристике, а не о новом предмете.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смысл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tidy — untidy и comfortable — uncomfortable показывают не просто отрицание, а отсутствие нужного качества. В описании это звучит короче и точнее, чем длинная конструкция с not.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признака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приставка не всегда означает одно и то же по смыслу. Нужно смотреть на базовое слово: приставка только меняет его значение, но не заменяет его.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основы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распознаёт приставку и корень, он легче понимает новое слово в тексте. Такой способ особенно полезен в чтении, где нельзя сразу спросить перевод.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частям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что одно и то же прилагательное может быть просто описанием, критикой или предупреждением.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лексики: unfair, unnecessary, unusual, unsafe.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понять, насколько сильным является отрицательный оттенок слова и что именно автор хочет подчеркнуть.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отрицательных прилагательных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 чём школьники чаще всего теряют баллы при чтении и письме.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типичных ошибок по теме словообразования; учебная обобщающая модель.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орфографией после in-/im-/il-/ir-, потому что выбор приставки зависит от первой буквы основы.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это приставка или часть корня?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слова по его структуре и значению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56160"/>
            <a:ext cx="434400" cy="34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12720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0700" y="1412720"/>
            <a:ext cx="3801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472" y="3239995"/>
            <a:ext cx="434400" cy="43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3537" y="3239995"/>
            <a:ext cx="420825" cy="43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пары в повседневном английском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Friendly — unfriendly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описывать отношение людей. Unfriendly показывает отсутствие дружелюбия, поэтому слово часто встречается в характеристиках поведения, атмосферы и общения.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 — unsafe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useful для описания мест, предметов и правил. Unsafe обычно предупреждает об опасности, поэтому слово часто встречается в надписях, инструкциях и описаниях ситуации.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 — unusual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сравнивать обычное и необычное. Unusual часто используется, когда автор хочет подчеркнуть, что событие, ответ или внешний вид отличается от привычного.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 — impolite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показывает правила вежливого общения. Impolite описывает поведение, которое нарушает нормы, и поэтому особенно полезно в школьных диалогах и рассказах.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Satisfied — dissatisfied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часто выражает отношение к результату, сервису или работе. Dissatisfied означает, что ожидания не оправдались, поэтому слово полезно в оценках и отзывах.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школы и повседневной жизни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прилагательные описывают не только предметы, но и события, правила и настроение.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делают описание точнее: они помогают обозначить проблему, качество или результат без длинных объяснений.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бытовая лексика английского языка; примеры для уровня Grade 7.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отрицательные прилагательные делают английский точнее
</a:t>
            </a:r>
            <a:endParaRPr lang="en-US" sz="2328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длинного описания с not можно использовать одно слово: unhappy, irregular, incomplete. Это делает фразу компактнее и удобнее для чтения, особенно в учебных текстах.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 просто добавляет отрицание, а уточняет характер признака. Сравнение not complete и incomplete показывает, что слово сразу передаёт нужное значение без лишних слов.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смысл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такие формы помогают звучать естественно и профессионально. Ученик может выражать мысль короче, сохраняя точность и грамматическую правильность.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для письма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важнее запомнить в первую очередь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частотность в языке вообще, а приоритет для изучения в 7 классе.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Приоритетные модели по материалу школьной темы «Word formation: negative adjectives».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уверенно освоить un- и группу in-/im-/il-/ir-, затем dis-; остальные приставки полезно знать, но они встречаются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распознавать отрицательные прилагательные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прилагательные строятся с помощью приставок un-, in-, im-, il-, ir-, dis-, non-, mis- и anti-. Если видеть приставку и корень, новые слова становятся понятнее, а речь — точнее.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2026-05-30T20:32:10Z</dcterms:created>
  <dcterms:modified xsi:type="dcterms:W3CDTF">2026-05-30T20:32:10Z</dcterms:modified>
</cp:coreProperties>
</file>