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живое отличается от неживого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главные признаки, отличающие живые организмы от неживых объектов.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делили мир на живое и неживое. Это разделение помогло развить науки и понять природу. Сегодня такое знание важно для здоровья, экологии и повседневного опыта школьников.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различия живого и неживого в науке и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59" y="2295422"/>
            <a:ext cx="1952989" cy="222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1034" y="2295422"/>
            <a:ext cx="1952989" cy="222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4634" y="2295422"/>
            <a:ext cx="1952989" cy="2224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3946" y="2295422"/>
            <a:ext cx="1952989" cy="22245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5944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поддерживает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постоянно обмениваются веществами с окружающей средой — получают энергию и выводят отходы. Это отличает их от неживых объектов, не способных внутренно преобразовывать вещества.
</a:t>
            </a:r>
            <a:endParaRPr lang="en-US" sz="789" dirty="0"/>
          </a:p>
        </p:txBody>
      </p:sp>
      <p:sp>
        <p:nvSpPr>
          <p:cNvPr id="8" name="Text 1"/>
          <p:cNvSpPr txBox="1"/>
          <p:nvPr/>
        </p:nvSpPr>
        <p:spPr>
          <a:xfrm>
            <a:off x="2530019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— признак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живых организмов происходит увеличение размеров и усложнение строения с течением времени. Этот процесс недоступен неживым объектам, у которых изменения лишь внешние.
</a:t>
            </a:r>
            <a:endParaRPr lang="en-US" sz="816" dirty="0"/>
          </a:p>
        </p:txBody>
      </p:sp>
      <p:sp>
        <p:nvSpPr>
          <p:cNvPr id="9" name="Text 2"/>
          <p:cNvSpPr txBox="1"/>
          <p:nvPr/>
        </p:nvSpPr>
        <p:spPr>
          <a:xfrm>
            <a:off x="4663619" y="1635512"/>
            <a:ext cx="1889787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продолжение рода
</a:t>
            </a:r>
            <a:pPr algn="l" indent="0" marL="0">
              <a:lnSpc>
                <a:spcPct val="100000"/>
              </a:lnSpc>
              <a:buNone/>
            </a:pPr>
            <a:r>
              <a:rPr lang="en-US" sz="2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способны создавать потомство и передавать наследственную информацию, что позволяет видам сохраняться и эволюционировать.
</a:t>
            </a:r>
            <a:endParaRPr lang="en-US" sz="816" dirty="0"/>
          </a:p>
        </p:txBody>
      </p:sp>
      <p:sp>
        <p:nvSpPr>
          <p:cNvPr id="10" name="Text 3"/>
          <p:cNvSpPr txBox="1"/>
          <p:nvPr/>
        </p:nvSpPr>
        <p:spPr>
          <a:xfrm>
            <a:off x="6782931" y="1635512"/>
            <a:ext cx="188978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раздражители — адаптация к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2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реагируют на изменения окружающей среды, что позволяет им выживать. Неживые объекты изменяются лишь под воздействием физических факторов.
</a:t>
            </a:r>
            <a:endParaRPr lang="en-US" sz="816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живого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поглощают питательные вещества и энергию, преобразуя их для роста и поддержания жизнедеятельности.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обмена образуются отходы, такие как углекислый газ и вода, которые выделяются в окружающую среду.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объекты не испытывают обмена веществ; их изменения вызваны только внешними воздействиями.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основа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семени — пример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растение начинает жизнь с семени, которое постепенно увеличивается в размерах и развивается в сложное существо, меняется внутренняя структура.
</a:t>
            </a:r>
            <a:endParaRPr lang="en-US" sz="1110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кристаллов соли — лишь внешние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соли могут увеличиваться, растворяясь в воде, но их внутренняя структура остаётся неизменной и не усложняется.
</a:t>
            </a:r>
            <a:endParaRPr lang="en-US" sz="1158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снеговик: сравнение живого и неживого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4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растёт и изменяется со временем, а снеговик лишь внешне меняет форму, не обладая внутренними процессами развития.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развитие: как живое отличается от неживого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создают потомство, обеспечивая преемственность жизни и разнообразие видов.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хранится в ДНК, передаваясь от родителей к потомкам.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объекты не способны самостоятельно создавать копии себя или передавать структурные особенности.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важно для сохранения и адаптации живых организмов к изменяющейся среде.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продолжение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адаптируются, направляя рост к источникам света, что помогает им лучше развиваться и получать энергию для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быстро реагируют на опасность, убегая от громких звуков или хищников, что повышает их шансы на выживание.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раздражители: способность чувствовать среду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60011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свойства, позволяющие отличить живые организмы от неживых объектов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обладают уникальными функциями, отсутствующими у неживых объектов, что помогает их различать.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живого и неживого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59" y="2295422"/>
            <a:ext cx="1952989" cy="222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1034" y="2295422"/>
            <a:ext cx="1952989" cy="222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4634" y="2295422"/>
            <a:ext cx="1952989" cy="2224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3946" y="2295422"/>
            <a:ext cx="1952989" cy="22245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5944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на школьном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существо, способное расти, развиваться и реагировать на изменения погоды и освещения, поддерживая жизнь множество лет.
</a:t>
            </a:r>
            <a:endParaRPr lang="en-US" sz="998" dirty="0"/>
          </a:p>
        </p:txBody>
      </p:sp>
      <p:sp>
        <p:nvSpPr>
          <p:cNvPr id="8" name="Text 1"/>
          <p:cNvSpPr txBox="1"/>
          <p:nvPr/>
        </p:nvSpPr>
        <p:spPr>
          <a:xfrm>
            <a:off x="2530019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— верный домашний питомец
</a:t>
            </a:r>
            <a:pPr algn="l" indent="0" marL="0">
              <a:lnSpc>
                <a:spcPct val="100000"/>
              </a:lnSpc>
              <a:buNone/>
            </a:pPr>
            <a:r>
              <a:rPr lang="en-US" sz="2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с развитой нервной системой, способное к движению, обучению и взаимодействию с людьми и окружающей средой.
</a:t>
            </a:r>
            <a:endParaRPr lang="en-US" sz="816" dirty="0"/>
          </a:p>
        </p:txBody>
      </p:sp>
      <p:sp>
        <p:nvSpPr>
          <p:cNvPr id="9" name="Text 2"/>
          <p:cNvSpPr txBox="1"/>
          <p:nvPr/>
        </p:nvSpPr>
        <p:spPr>
          <a:xfrm>
            <a:off x="4663619" y="1635512"/>
            <a:ext cx="1889787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на тропинке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объекты, не меняющиеся внутренне, не растущие и не размножающиеся, служащие основой ландшафта.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6782931" y="1635512"/>
            <a:ext cx="188978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лужах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Неживое тело, необходимое для жизни, не обладающее функциями живых организмов, таких как обмен веществ и рост.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неживое в нашем окружении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случаи: вирусы и вопросы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размножаются только внутри живых клеток, не имея собственного обмена веществ и не проявляя признаков жизни вне клетки.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обсуждают, считать ли вирусы живыми, поскольку они находятся на границе между живым и неживым.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объекты природы обладают характеристиками обоих миров, что усложняет их классификацию.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758" y="1838242"/>
            <a:ext cx="384111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46541"/>
            <a:ext cx="542108" cy="542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и воздуха в жизни организмов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массы тела человека составляет вода, которая обеспечивает все жизненно важные процессы, включая обмен веществ и транспорт питательных веществ по организму.
</a:t>
            </a:r>
            <a:endParaRPr lang="en-US" sz="1666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из воздуха необходим для дыхания большинства живых организмов — растений, животных и микроорганизмов, обеспечивая энергию для жизни.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 жизнедеятельности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 создают условия для обитания, роста и размножения организмов, являясь неотъемлемой частью экосистем и природных циклов.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минералы обладают постоянной формой и структурой и не изменяются изнутри в течение времени, в отличие от живых организмов, которые развиваются и растут.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не способны к размножению и не передают никакой наследственной информации, что является ключевым отличием от живых форм.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их состоянии происходят под воздействием внешних факторов, таких как температура или вода, и не управляются внутренними процессами.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минералы: свойства и отличия от живого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превращают неорганические вещества в сложные органические соединения, например, синтезируют сахар в процессе фотосинтеза, обеспечивая пищу для других организмов.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 используют пищу для создания белков и других важных веществ, необходимых для роста, ремонта тканей и нормального функционирования организма.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неживых объектов сложные вещества образуются только благодаря физическим или химическим процессам, таким как горение или растворение, без внутреннего контроля.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новых веществ: уникальность живых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 органика в живом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содержат сложные углеродсодержащие соединения: белки, жиры, углеводы и нуклеиновые кислоты, необходимые для жизни и биологических функций.
</a:t>
            </a:r>
            <a:endParaRPr lang="en-US" sz="1382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вещества в неживой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тела состоят преимущественно из простых соединений и минералов, таких как вода, соли, кислоты и металлы, которые формируют основу их структуры и свойств.
</a:t>
            </a:r>
            <a:endParaRPr lang="en-US" sz="1349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живого и неживого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имеют наибольший процент воды, что связано с их зависимостью от водных процессов для фотосинтеза и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содержат большое количество воды, необходимой для жизненных функций, в отличие от практически сухих неживых объектов.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 биологические справочники,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содержания воды: человек, растение, камень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генетический материал, обеспечивающий передачу наследственных признаков от родителей к потомству.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для средней школы, 2023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клетки содержат наследственную информацию в виде ДНК, что обеспечивает устойчивость вида и возможность эволюционного развития.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умеют поддерживать стабильные внутренние условия, регулируя температуру, водный баланс и химический состав среды для обеспечения оптимальной жизнедеятельности.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неживых объектов отсутствуют механизмы саморегуляции; любые изменения в них вызываются исключительно внешними воздействиями без внутреннего контроля.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Саморегуляция: поддержание постоянства внутренней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общая биологическая концепция экосистем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энергии между живым и неживым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живым и неживым помогает правильно понимать строение и функционирование природы для эффективного использования её ресурсов.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знание способствует развитию медицины, позволяя эффективно диагностировать и лечить болезни, связанные с жизненными процессами.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сфере экологии понимание этих различий важно для охраны окружающей среды и сохранения биологического разнообразия.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формируется научное мышление, позволяющее критически оценивать информацию и разбираться в биологических и природных явлениях.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отличий для человечества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неживое: фундаментальные отличия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живого — обмен веществ, рост, размножение, наследственность и реакция на раздражители — лежат в основе науки и жизни, помогая понять природу и обеспечить её сохранность.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2026-05-08T14:38:54Z</dcterms:created>
  <dcterms:modified xsi:type="dcterms:W3CDTF">2026-05-08T14:38:54Z</dcterms:modified>
</cp:coreProperties>
</file>