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5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понятия организм, особь и индивид
</a:t>
            </a:r>
            <a:endParaRPr lang="en-US" sz="2754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ключевыми понятиями живого мира и их значением в биологии.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древних мыслителей до Дарвина учёные открывали уровни жизни. Термины «особь» и «индивид» помогают точнее описать разнообразие и уникальность существующих организмов.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понимания живых существ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— это самостоятельное живое существо, способное поддерживать функции питания, дыхания, размножения и другие жизненные процессы.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организм выполняет обмен веществ, реагирует на окружающую среду и обладает ростом, что отличает его от неживых объектов.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может быть одноклеточным или многоклеточным, но всегда сохраняет жизнедеятельность независимо от других.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организм?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особи в биологии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Особь — это индивидуальный представитель определённого вида, выделяемый по общим признакам своего вида.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Особь существует отдельно, демонстрирует характерные свойства своего вида и участвует в передаче генов потомству.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важна для изучения популяций и видовых особенностей в природе и науке.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«индивид»?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 — это отдельная особь с уникальным набором наследственных и приобретённых признаков внутри вида.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черты включают внешность, поведение и физиологию, позволяя отличаться друг от друга даже близким родственникам.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индивидов помогает исследовать разнообразие внутри видов и особенности адаптации.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организмов в природе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Бактерия — простой одноклеточный организм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мельчайшие живые организмы, состоящие из одной клетки. Они выполняют жизненные функции, адаптированы к разным средам и участвуют в важных биохимических процессах.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— пример многоклеточного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состоит из миллионов клеток, организованных в ткани и органы. Она осуществляет фотосинтез и служит домом для многих животных в лесу.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сложный многоклеточный организм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объединяет множество систем органов и клеток, обеспечивающих сложные функции: мышление, движение, восприимчивость и общение.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729" y="1063225"/>
            <a:ext cx="2009766" cy="20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9079" y="1063225"/>
            <a:ext cx="2009766" cy="20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4431" y="1063225"/>
            <a:ext cx="2009766" cy="20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9778" y="1063225"/>
            <a:ext cx="2009766" cy="20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особей в животном мире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3304825"/>
            <a:ext cx="2010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собака — привычная особь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собака — самостоятельная особь с присущими породным и индивидуальным чертам. Она способна размножаться и проявлять поведение, характерное для вида.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518475" y="3304825"/>
            <a:ext cx="2010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дерево в лесу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дерево в лесу — это особь, отличающаяся от других своими размерами и положением. Оно конкурирует за ресурсы и участвует в экосистеме.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23827" y="3304825"/>
            <a:ext cx="2010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Одиночная рыба в реке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рыба — отдельная особь, которая занимает свою территорию и взаимодействует с сородичами, сохраняя признаки своего вида.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29175" y="3304825"/>
            <a:ext cx="2010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Воробей в городском парке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Воробей живёт независимо, представляя особь вида птиц, способную адаптироваться к условиям города и размножаться.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Индивиды у растений и животных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клен как индивид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клен отличается по высоте, форме листьев и окраске во время осени. Эти индивидуальные проявления формируются под влиянием наследственности и условий среды.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 — одуванчик на лугу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может отличаться по размеру соцветий и времени цветения. Эти различия помогают понять адаптацию и вариабельность у растений.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кошка в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Индивидуальная кошка отличается по окраске, поведению и привычкам. Это проявление уникальности особи внутри вида домашних 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уровень строения жизни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 клеток, которые являются базовыми структурными и функциональными единицами жизни.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организмы, такие как амёбы, осуществляют все жизненные процессы внутри одной клетки, живя самостоятельно.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 имеют специализированные клетки, выполняющие разные функции, обеспечивая сложные процессы в теле.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деление труда между клетками позволяет многообразие форм жизни — от простейших до сложнейших организмов.
</a:t>
            </a:r>
            <a:endParaRPr lang="en-US" sz="9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738086"/>
            <a:ext cx="4867800" cy="19542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понятий организм, особь и индивид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характеристики, примеры и особенности каждого термина в биологии.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взаимосвязаны, но различают уровень обобщения и уникальности живого.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биологические знания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понятия описывают живые существа, которые способны самостоятельно существовать и поддерживать жизненные процессы в окружающей среде.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Организм, особь и индивид обладают способностью реагировать на изменения внешних условий, обеспечивая адаптацию и выживание в различных условиях.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 них осуществляет обмен веществ, использование энергии и размножение, что является основой живого на планете.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понятий «организм», «особь», «индивид»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понятия — организм, особь и индивид — используются в биологии для точного описания живых существ на разных уровнях.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литература по биологии,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понятия, которые помогают разъяснить разные стороны жизни организмов и их индивидуальности.
</a:t>
            </a:r>
            <a:endParaRPr lang="en-US" sz="215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различия у человека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наследственности на внешность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глаз, форма носа и других черт формируются под воздействием генов родителей. Эти особенности передаются из поколения в поколение, создавая узнаваемый облик каждого человека.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окружающей среды в развитии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влияет на рост, здоровье и поведение человека. Например, питание и климат могут менять оттенок кожи и даже формировать привычки и характер.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в поведении и интересах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близкие родственники проявляют индивидуальные предпочтения и умения. Это связано с сочетанием генетики и жизненного опыта, формирующего личность.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Близнецы: одинаковые особи или разные индивиды?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с течением времени они приобретают различные черты поведения, привычки и реакции на окружающую среду, что превращает их в уникальных индивидов с собственной индивидуальностью.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Однояйцевые близнецы имеют идентичный генотип, поскольку развиваются из одной оплодотворённой яйцеклетки. Это делает их чрезвычайно схожими по внешности и базовым биологическим признакам.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организмы: пример пограничных случаев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колонии — совместное существование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кораллов состоят из множества полипов — особей, которые живут тесно вместе и функционируют как единый организм, обеспечивая выживание и рост целого.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сифонофоры — кооперация особей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Сифонофоры — это сложные организмы, собранные из множества специализированных особей, выполняющих разные функции, что объединяет их в единое целое.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разграничения особи и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колониях границы между индивидуальной особью и организмом размыты, что вызывает сложности в биологической классификации и понимании уровней организации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одноклеточных и многоклеточных организмов на Земле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микроорганизмы преобладают в разнообразии и численности, населяя практически все среды обитания на Земле.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одноклеточных отражает их важность в экосистемах и влияние на биогеохимические циклы планеты.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биологический обзор, 2023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организмов с окружающей средой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связаны в пищевые цепи, где каждый потребляет и служит пищей для других, обеспечивая поток энергии и веществ в экосистеме.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круговороте воды и питательных веществ, изменяя состав почвы, воздуха и воды, что влияет на климатические условия.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особей разных видов создаёт биологическое равновесие, поддерживая устойчивость и разнообразие природных сообществ.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понятий в биологических науках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экспериментах понятия помогают точно выделять объекты изучения — например, индивидуальные организмы для наблюдения процессов жизнедеятельности.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генетике различие важно для описания наследственных признаков на уровне индивида в сравнении с признаками всего вида или особи.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видов опирается на понятие особи, позволяя систематизировать разнообразие живых существ по общим признакам.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поведения и защиты природы требует понимания уникальности каждого индивида в рамках популяций и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 многообразии живых организмов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жители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микроорганизмы имеют размеры меньше одного микрометра. Они играют критическую роль в экосистемах, участвуя в переработке веществ и поддержке жизни.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океанов — синие киты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— крупнейшее животное на Земле, достигающее веса до 150 тонн. Несмотря на размеры, он питается организмами меньшего масштаба, сохраняя экосистемное равновесие.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каждого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1,7 миллионов видовых описаний включают миллиарды уникальных индивидуумов, каждый со своими особенностями и адаптациями к окружающей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терминов для понимания живого мира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разграничение «организм», «особь» и «индивид» способствует глубокому пониманию биологических процессов, подчеркивая уникальность каждого живого существа и разнообразие природы.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2026-05-08T09:36:48Z</dcterms:created>
  <dcterms:modified xsi:type="dcterms:W3CDTF">2026-05-08T09:36:48Z</dcterms:modified>
</cp:coreProperties>
</file>