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 y = f(|x|) и y = |f(x)|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модуля — два разных графика и быстрый способ построения.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графики с модулем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часто встречаются в задачах по алгебре и при исследовании функций. Они помогают быстрее строить графики: в одном случае повторяется правая часть слева, в другом — отрицательные значения поднимаются выше оси Ox.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71" y="1891850"/>
            <a:ext cx="5567359" cy="428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меняется x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y = f(|x|) модуль стоит у аргумента, поэтому вместо x подставляют его модуль. Для неотрицательных x график совпадает с исходным. Это позволяет брать за основу только правую половину и не строить лишние точки.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 — отражение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отрицателен, соответствующая точка берётся по значению с противоположной абсциссой. Поэтому левая часть графика получается зеркальным отражением правой относительно оси Oy. Такое построение сразу задаёт симметрию всей фигуры.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рисунка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особенно наглядны ось Oy и пары точек, одинаково удалённых от неё. Достаточно построить одну половину графика, а затем аккуратно отразить её влево. Это экономит время и уменьшает число ошибок при построении.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запись с модулем у аргумента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построения графика y = f(|x|)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правую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график y = f(x) только для x ≥ 0. Именно эта часть становится образцом для дальнейшего построения, поэтому важно аккуратно отметить все заметные точки и участки.
</a:t>
            </a:r>
            <a:endParaRPr lang="en-US" sz="238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Отражаем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отрицательного x значение берут по точке с противоположной абсциссой. Значит, каждая точка справа получает пару слева на том же уровне, а расстояние до оси Oy остаётся одинаковым.
</a:t>
            </a:r>
            <a:endParaRPr lang="en-US" sz="2130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симметрию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отражения левая и правая части должны совпасть зеркально. Если на правой половине есть пересечение с осью Ox, такая же точка появится и слева, а вершины и другие характерные точки также повторятся.
</a:t>
            </a:r>
            <a:endParaRPr lang="en-US" sz="2130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график должен быть симметричен относительно оси Oy. Если симметрия нарушена, значит, где-то отражение выполнено неверно или была использована не та часть исходного графика.
</a:t>
            </a:r>
            <a:endParaRPr lang="en-US" sz="23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316724"/>
            <a:ext cx="10121400" cy="3499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преобразований y = f(|x|) и y = |f(x)|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именно меняется в записи и где возникает симметрия.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может действовать либо на аргумент, либо на значение функции; от этого зависит направление отражения.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преобразования графиков функций в школьной алгебре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преобразование параболы при y = f(|x|)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f(x) = x^2 — 1 правая часть графика — обычная парабола, сдвинутая вниз на одну единицу. При x ≥ 0 она строится без изменений и служит основой для всего рисунка.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слева
</a:t>
            </a:r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отрицательных x берут значения из точек с противоположной абсциссой. Поэтому левая ветвь не вычисляется заново, а получается как точная зеркальная копия правой относительно оси Oy.
</a:t>
            </a:r>
            <a:endParaRPr lang="en-US" sz="244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остаётся в точке (0; -1), потому что при x = 0 модуль не меняет аргумент. Эта точка становится центром симметрии по горизонтали и хорошо видна на готовом чертеже.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исходную параболу и преобразованный график, заметно, что новая кривая шире по горизонтали только в смысле повторения, а не по форме. Главное изменение — появление полной зеркальной симметрии.
</a:t>
            </a:r>
            <a:endParaRPr lang="en-US" sz="22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y = f(|x|)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отражения правой части графика относительно оси Oy.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показано, что для f(|x|) значения в точках x и -x совпадают.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аргумента на модуль делает график парным относительно оси Oy и копирует правую часть влево.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функции до и после замены x на |x|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пример: f(x) = x — 1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Нулевые значения не меняются при взятии модуля: точки пересечения с осью Ox остаются на прежних местах.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остаются на месте, если график лежит на оси Ox.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преобразования графика y = |f(x)| в школьной алгебре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преобразование синусоиды при y = |f(x)|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дуги остаются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f(x) = sin x, то участки графика выше оси Ox не меняют положение. Они уже имеют неотрицательные значения, поэтому после преобразования продолжают выглядеть так же, как на исходной синусоиде.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дуги поднимаются
</a:t>
            </a:r>
            <a:pPr algn="l" indent="0" marL="0">
              <a:lnSpc>
                <a:spcPct val="9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участки ниже оси Ox отражаются вверх на ту же высоту. После этого график не содержит отрицательных значений y, а каждая нижняя волна превращается в положительную дугу, сохраняя форму по горизонтали.
</a:t>
            </a:r>
            <a:endParaRPr lang="en-US" sz="21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542607"/>
            <a:ext cx="10121400" cy="28131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точками графика при двух преобразованиях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координата меняется при каждом преобразовании и какие точки остаются на месте.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y = f(|x|) меняется абсцисса, а при y = |f(x)| — ордината. Это помогает быстро выбрать нужное правило и не перепутать отражение по оси.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графиков с модулем в записи функции.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y = |f(x)|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графика функции с модулем перед значением функции.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графиков y = f(|x|) и y = |f(x)|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y = f(|x|) изменяется аргумент функции: вместо x подставляют |x|. В записи y = |f(x)| изменяется уже готовое значение функции, а не координата x.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преобразование работает по горизонтали: график достраивается слева как отражение правой части. Второе работает по вертикали: отрицательные значения поднимаются вверх, не меняя положение по x.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ось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 = f(|x|) опорой служит ось Oy, потому что справа и слева получаются симметричные точки. Для y = |f(x)| важна ось Ox, относительно которой отражаются нижние участки.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легко 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 содержат модуль, но он относится к разным величинам. Поэтому одинаковый внешний вид формулы не означает одинакового результата: сначала нужно определить, что именно заключено в модуль.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графиков с модулем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 весь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y = f(|x|) иногда ошибочно зеркально переносят весь исходный график. На самом деле используют только правую часть при x ≥ 0, а затем достраивают левую половину.
</a:t>
            </a:r>
            <a:endParaRPr lang="en-US" sz="2729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не ту координату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 = |f(x)| неверно изменять абсциссу x. Нужно оставлять x без изменений и превращать только отрицательные значения y в положительные, поднимая точки вверх.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точки на Ox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лежащие на оси Ox, при y = |f(x)| не исчезают и не смещаются. Их значение равно нулю, поэтому после преобразования они остаются на том же месте.
</a:t>
            </a:r>
            <a:endParaRPr lang="en-US" sz="26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примере количество изменённых точек может различаться: всё зависит от того, сколько точек исходного графика попадает слева от оси Oy или ниже оси Ox.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изменённых точек не фиксировано заранее. Оно определяется формой функции: у одних графиков сильнее меняется левая часть, у других — нижние участки.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точек меняют положение после преобразования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правилам преобразования графиков с модулем.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функций, где преобразования заметны по-разному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 = x^2 — 4 преобразование y = |f(x)| меняет график слабо: большая часть параболы уже находится выше оси Ox, а отражается только небольшой участок около вершины.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 = x — 2 преобразование y = |f(x)| заметно сильнее, потому что при x &lt; 2 график расположен ниже оси Ox и после преобразования поднимается вверх целиком.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слева и справа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y = f(|x|) любой исходный график получает зеркальную левую часть. Даже если функция была несимметричной, правая половина становится образцом для построения всей фигуры.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симметрией на координатной плоскости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 оси Oy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графике y = f(|x|) каждой точке справа соответствует точка слева с противоположной абсциссой. Поэтому вся фигура выглядит как отражение относительно вертикальной оси.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 оси Ox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графике y = |f(x)| точки ниже оси Ox поднимаются на такое же расстояние вверх. Отражение происходит по вертикали, а значения x остаются прежними.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построения левая и правая части совпадают зеркально, значит использовано правило для y = f(|x|). Если исчезли только отрицательные значения y, значит построен график y = |f(x)|.
</a:t>
            </a:r>
            <a:endParaRPr lang="en-US" sz="26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построения по контрольным точкам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помогает быстро увидеть, как меняется график после замены аргумента или значения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y = f(|x|) значения симметричны относительно оси Oy. При y = |f(x)| все отрицательные значения становятся неотрицательными, а нули сохраняются.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для проверки построения графика на примере функции.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распознать нужное преобразование в задаче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правила по месту, где стоит модуль в записи функции.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различать два преобразования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y = f(|x|) и y = |f(x)| похожи, но задают разные преобразования. Если помнить, где стоит модуль, построение графика становится быстрее и намного точнее.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2026-05-30T02:18:51Z</dcterms:created>
  <dcterms:modified xsi:type="dcterms:W3CDTF">2026-05-30T02:18:51Z</dcterms:modified>
</cp:coreProperties>
</file>