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гласных звуков в русском языке
</a:t>
            </a:r>
            <a:endParaRPr lang="en-US" sz="235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гласные, ставить ударение и читать слова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гласные нужны при чтении и письме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делить слово на слоги, находить ударение и правильно писать слова. В русском языке десять букв для гласных, а буквы Е, Ё, Ю, Я требуют особого внимания: они умеют вести себя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произносится свободно: во рту нет сильной преграды. Его можно тянуть долго, как песенку: а-а-а, о-о-о, и-и-и.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хорошо слышны в слове и помогают нам разделять его на слоги. Без них слово как будто теряет опору и звучит неясно.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мак, дом, лук и мир гласные слышатся особенно отчётливо. По ним легче всего начать звуковой разбор и уверенное чтение.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гласный звук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обозначают гласные звуки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гласные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гласным буквам относятся А, О, У, Ы, Э, И. Они чаще всего обозначают по одному звуку и встречаются в самых простых словах.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 особыми случаями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читатьcя по-разному. После согласной они обычно дают один звук, а в начале слова, после гласной, ь или ъ — два звука.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чаще всего обозначают по одному звуку и становятся основой первых слов для чтения.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звуки [а], [о], [у], [ы], [э], [и]. Их легко услышать в коротких словах и использовать для уверенного чтения по звукам.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2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безударные гласные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гласный произносится отчётливо и громко. Он помогает быстро найти самую заметную часть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гласный звучит тише и короче. В словах вода, трава, окно, весна его слышно не так ясно.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проверяем слово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слово медленно, ударный слог подскажет, какой гласный слышится лучше всего. Это очень полезно при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буквы Е, Ё, Ю, Я читаются как два звука. Сначала слышится короткий [й], а затем обычный гласный. Поэтому ель, ёж, юла и яблоко звучат особенно звонко и ясно.
</a:t>
            </a:r>
            <a:endParaRPr lang="en-US" sz="1141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ёж, юла, яблоко: буква открывает слово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буквы стоят после другой гласной, в слове снова слышится два звука. В словах поёт, маяк, каюта и змея между гласными как будто пробегает маленький звук-помощник [й].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тоже появляется [й]
</a:t>
            </a:r>
            <a:endParaRPr lang="en-US" sz="119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твёрдый знаки не дают собственного звука, но помогают Е, Ё, Ю, Я прочитаться как два звука. Так в словах семья и подъём буквы звучат чётко и не спотыкаются.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 и ъ буквы читаются смело
</a:t>
            </a:r>
            <a:endParaRPr lang="en-US" sz="120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Е, Ё, Ю, Я обозначают два звука
</a:t>
            </a:r>
            <a:endParaRPr lang="en-US" sz="20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буквы обозначают один звук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буквы Е, Ё, Ю, Я обычно обозначают один гласный звук. При этом они помогают услышать, что согласный перед ними звучит мягко.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тётя, люк и мяч буква не прибавляет второй звук. Она только показывает, как нужно произнести согласный перед ней.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очень важно при чтении: оно помогает не путать количество звуков и правильно называть слово без лишних остановок и догадок.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послушай первый согласный. Он станет мягким, а буква Е, Ё, Ю или Я подскажет это без подсказок и волшебства.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твёрдый знаки — помощники чтения
</a:t>
            </a:r>
            <a:endParaRPr lang="en-US" sz="236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Ь звука не обозначает, но помогает словам звучать мягче и яснее. После него буквы Е, Ё, Ю, Я часто читаются как два звука.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тоже не даёт звука, зато разделяет части слова. Он подсказывает, что Е, Ё, Ю, Я нужно читать особенно чётко и раздельно.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семья, вьюга, подъезд и съел знаки работают как маленькие помощники. Они не произносятся, но очень помогают не сбиться при чтении.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ошибок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Ь и Ъ стоят как будто на границе. Они соединяют и разделяют звуки так, чтобы слово звучало правильно и не превращалось в загадку.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между частями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сколько звуков обозначает буква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положении букв Е, Ё, Ю, Я в слове и на их соседях.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мы видим в слове, а звуки слышим и записываем в квадратных скобках. Поэтому одна и та же запись может выглядеть по-разному в буквах и звуках.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записываются по-разному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буквами Е, Ё, Ю, Я особенно важно считать звуки внимательно. Эти буквы иногда дают один звук, а иногда сразу два, и это меняет запись.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ёж звуков меньше, чем букв, потому что буква Ё обозначает два звука. В слове яма тоже слышится сочетание [йа] в начале.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назвать букву, потом произнести слово по звукам. Так легче увидеть, где буква помогает обозначить один звук, а где два.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начале слова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замечаем, что слово начинается с Е, Ё, Ю или Я. Именно в такой позиции эти буквы ведут себя особенно заметно.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Проверяем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слуховой проверки легко увидеть, что одна буква обозначает два звука. Это удобный и понятный способ познакомиться с правилом.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Слушаем первый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появляется короткий звук [й]. Он стоит перед основным гласным и помогает услышать слово точнее: енот, ёлка, юг, яма.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Е, Ё, Ю, Я стоят после другой гласной, между звуками слышится короткое [й]. Поэтому буква уже не просто обозначает гласный, а передаёт два звука.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происходит в словах поёт, каюта, маяк, змея. Сначала звучит предыдущий гласный, а потом появляется [й] и новый гласный звук.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особенность помогает отличать похожие слова и правильно считать звуки. Ребёнок видит, что одна буква может быть очень «ловкой» и работать сразу за двоих.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другой гласной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этих позициях читаются как два звука и помогают разделить слово для точного чтения.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и твёрдого знаков эти буквы звучат особенно отчётливо: вьюга, семья, подъём, съезд. Знаки звука не дают, но подсказывают чтение.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 буквосочетаниях после ь и ъ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гласные меняют смысл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замена гласной может превратить одно слово в другое. Например, лук и люк звучат похоже, но обозначают разные предметы, а смысл меняется сразу.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работают пары мыл — мил и жар — яр. Ребёнок видит: буква влияет не только на чтение, но и на значение слова, как маленький переключатель.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обозначении гласных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букву и звук. Буква может быть одна, а звуков в слове окажется больше, особенно в начале слова или после ь и ъ.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замечать безударный гласный. Он слышится тише, поэтому слово нужно произносить медленно и искать ударный слог, который звучит яснее всего.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считать звуки только «на глаз». Лучше проговорить слово по шагам: сначала буквы, потом звуки. Тогда ёж, яблоко, поёт и семья станут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47" y="2077064"/>
            <a:ext cx="435356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" y="3484420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хорошо слышен первый гласный звук. Его удобно читать по слогам и проверять, сколько букв и звуков совпадают.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увидеть букву Ё в начале. Здесь легко заметить, что она обозначает два звука и делает чтение более интересным.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знакомое слово удобно для тренировки. В начале слышится [й], поэтому можно потренироваться в счёте звуков без спешки.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запомнить правило для начальной позиции. Буква Е читается как два звука, и это хорошо слышно при медленном произнесении.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для сравнения. Они показывают, как буквы Е, Я и Ь помогают услышать мягкость согласного и правильно разделить звуки.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пень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гласных звуках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помогают слову звучать и делят его на слоги. Без них слово нельзя прочитать уверенно, потому что именно они делают речь ясной и певучей.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О, У, Ы, Э, И чаще всего обозначают один звук. Их удобно запоминать в простых словах, где каждый звук слышен отчётливо.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ведут себя по-разному: в одних словах они дают один звук, а в других — сразу два. Здесь важно смотреть на их место.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твёрдый знаки сами звуков не имеют, но очень помогают чтению. Они подсказывают, как произнести слово и где услышать дополнительные звуки.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потренироваться на коротких словах: мак, лес, юг, ёж. В них легко посчитать буквы и звуки, если произносить слово медленно и внимательно.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взять более сложные слова: семья и подъезд. Здесь буквы Е, Ю, Я помогают заметить дополнительные звуки и правильно проверить запись.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учит не торопиться и слушать слово до конца. Тогда ребёнок лучше понимает, как буквы помогают точно передавать речь на 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простых словах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Гласные: слышим, читаем, пишем точно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помогают нам читать, писать и делить слова на слоги. Если помнить про ударение, мягкость согласных, ь и ъ, буквы становятся настоящими помощниками.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2026-05-21T19:46:58Z</dcterms:created>
  <dcterms:modified xsi:type="dcterms:W3CDTF">2026-05-21T19:46:58Z</dcterms:modified>
</cp:coreProperties>
</file>