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characteristics: как описывать человека на английском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слова о характере, поведении и простые описания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описать людей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шестом классе уже важно уметь говорить не только о внешности, но и о характере. Эти слова помогают описывать друзей, одноклассников, героев книг и фильмов простыми английскими фразами.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personal characteristics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характере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characteristics — это слова и выражения, которые описывают, каким человек бывает в общении, в поступках и в повседневном поведении.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темы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 вопросы What is he like? и What is she like?. Они помогают спросить не о внешности, а о внутренних качествах человека.
</a:t>
            </a:r>
            <a:endParaRPr lang="en-US" sz="917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относятся слова kind, friendly, serious, cheerful, quiet, helpful и careful. Все они показывают привычки, настроение или отношение к другим людям.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не описывают рост, цвет глаз или волосы. Они нужны, чтобы рассказать, как человек ведёт себя и как к нему относятся окружающие.
</a:t>
            </a:r>
            <a:endParaRPr lang="en-US" sz="839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эту лексику, легче строить короткие и точные предложения о друзьях, семье, одноклассниках и персонажах, не путая характер с внешними признаками.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adjectives: слова, которые часто встречаются в описании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 юмор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и funny часто встречаются в рассказах о школьниках и героях книг. Эти слова делают описание живым и понятным даже в коротком ответе.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и polite показывают, что человек умеет ладить с другими, уважает правила и не создаёт лишних конфликтов в классе или дома.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общению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 и shy описывают разные типы поведения: одно связано с грубостью, другое — с неуверенностью в новых ситуациях и большом круге людей.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учить такие слова через примеры из школы, семьи и любимых историй. Тогда каждое прилагательное сразу связывается с реальной ситуацией.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polite, honest и helpful помогают описать человека, с которым приятно общаться, учиться и работать в одной команде.
</a:t>
            </a:r>
            <a:endParaRPr lang="en-US" sz="11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характера: значение и примеры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новое слово, перевод и готовый пример в 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темы легко использовать в простых предложениях с to be и в повседневных описаниях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«Personal characteristics»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помогают в школьной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можно использовать не только в описании людей, но и для разговора о поведении на уроках, переменах и в семье.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responsibility и friendliness: они особенно важны для учебы, общения и совместной работы.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 содержанию урока; оценка по смысловой значимости качеств в школьных ситуациях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человека по-английски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короткого устного или письменного описания.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качества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Lazy, rude, selfish, noisy и careless описывают поведение, которое мешает учёбе, общению или совместным делам. Эти слова звучат как критика и требуют осторожности.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всегда дают точную оценку. Quiet может просто описывать спокойного человека, а не замкнутого, поэтому значение зависит от ситуации.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Kind, honest, polite, friendly, helpful, hardworking и brave обычно оцениваются положительно. Такие слова помогают показать, что человек приятен в общении и полезен в совместной работе.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оттенками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Serious часто означает сосредоточенного и внимательного человека, а не обязательно строгого. Важно читать пример и понимать, какую именно черту показывает слово.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решить, это похвала, нейтральное описание или замечание. Тогда прилагательное будет точным и подходящим к ситуации.
</a:t>
            </a:r>
            <a:endParaRPr lang="en-US" sz="8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ask about character: простые вопросы о характере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характере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he like? и What is she like? помогают спросить о характере человека в целом. Это самый удобный старт для короткого описания.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Да/нет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he friendly? Is she hardworking? Are they polite? Такие вопросы подходят, если нужно быстро проверить одно конкретное качество и получить короткий ответ.
</a:t>
            </a:r>
            <a:endParaRPr lang="en-US" sz="835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строятся через to be: He is kind. She is not shy. They are very helpful. Фраза получается короткой и понятной.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качество не подходит, используем not: He is not rude. She is not lazy. Это помогает сделать ответ точным и вежливым.
</a:t>
            </a:r>
            <a:endParaRPr lang="en-US" sz="1041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удобно использовать в парной работе, когда один ученик спрашивает, а другой отвечает о друзьях, одноклассниках или героях текста.
</a:t>
            </a:r>
            <a:endParaRPr lang="en-US" sz="8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описании характера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меняется в зависимости от лица и числа, поэтому её важно запоминать вместе с примерами.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характера чаще всего нужны am, is и are, а отрицание строится через isn't и aren't.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 базовые правила английской грамматики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2045" y="2202215"/>
            <a:ext cx="286650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школьника: качества, которые ценятся в классе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Hardworking ученик не откладывает дело на потом и старается выполнять задания аккуратно. Такое качество особенно заметно на уроках, когда важно закончить работу вовремя и не терять внимание.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человек помнит о своих обязанностях и выполняет обещания. В классе это помогает приносить нужные материалы, сдавать задания без опозданий и спокойно работать в паре.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одноклассник поддерживает тех, кому трудно, и объясняет задание без насмешки. В группе такие ребята делают общую работу дружнее и помогают всем двигаться к общему результату.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Careful школьник проверяет ошибки и относится к вещам бережно. Это качество важно при письме, рисовании, работе в тетради и выполнении заданий, где нужна точность.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and honest behavior создаёт спокойную атмосферу в классе. Вежливые слова помогают уважать учителя и одноклассников, а честность вызывает доверие дома и в школе.
</a:t>
            </a:r>
            <a:endParaRPr lang="en-US" sz="7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связывают с разными школьными ситуациями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одни качества нужны почти каждый день, а другие особенно заметны в отдельных моментах школьной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ответственность и дружелюбие: они поддерживают учёбу, общение и совместную работу. Смелость важнее для выступлений, а честность — для доверия.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personal characteristics; значения отражают частотность упоминания качеств в школьных ситуациях, 2025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 для описания человека
</a:t>
            </a:r>
            <a:endParaRPr lang="en-US" sz="2323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выбора лексики по теме personal characteristics.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588" y="180882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7223" y="1823225"/>
            <a:ext cx="420600" cy="420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внешностью и характером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7887" y="2582525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describes what a person looks like: tall, short, curly hair or blue eyes. Для этой группы слов нужен вопрос What does he look like? , потому что речь идёт о внешнем облике.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87210" y="2582525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describes how a person behaves: kind, shy, brave or friendly. Такие слова отвечают на вопрос What is he like? и помогают говорить о привычках, отношении к людям и поведении.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или kind: в чём разница?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легко назвать доброго и приветливого человека обоими словами, но смысл у них разный. Friendly — это дружелюбный и открытый человек, с которым приятно говорить. Kind подчёркивает заботу, доброту и готовность помочь, особенно когда кому-то нужна поддержка.
</a:t>
            </a:r>
            <a:endParaRPr lang="en-US" sz="946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Shy, quiet, brave, confident: 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звучат похоже, но описывают разные качества. Shy — застенчивый человек, который стесняется говорить первым. Quiet — тихий, не обязательно смущённый. Brave означает смелость в трудной ситуации, а confident — уверенность в себе и своих ответах.
</a:t>
            </a:r>
            <a:endParaRPr lang="en-US" sz="9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428860"/>
            <a:ext cx="8244000" cy="14063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personal characteristics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темы помогают быстро строить короткие описания людей и их поведения.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словаре есть как положительные, так и отрицательные качества; это помогает точнее описывать поведение человека в разных ситуациях.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мини-словарь по теме Personal characteristics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используются в коротких описаниях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слов в учебных текстах зависит от того, насколько легко они сочетаются с простыми предложениями и школьными ситуациями.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и friendly встречаются чаще всего, потому что они универсальны. Shy, hardworking и helpful особенно удобны для рассказов о школьниках и друзьях.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учебных слов по теме personal characteristics; частотность условная, для визуализации, 2025
</a:t>
            </a:r>
            <a:endParaRPr lang="en-US" sz="6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описания одноклассника на английском
</a:t>
            </a:r>
            <a:endParaRPr lang="en-US" sz="2311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мини-текста для устного ответа и письменного задания.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появляются в теме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внешность и 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внешности и характера нужно различать с самого начала. Tall, short или blue eyes описывают внешность, а kind, shy и brave — поведение, отношение к людям и привычки.
</a:t>
            </a:r>
            <a:endParaRPr lang="en-US" sz="966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глагол to be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о характере почти всегда нужен глагол to be. Правильно: She is friendly. Неправильный вариант She friendly звучит незавершённо и нарушает структуру английского предложения.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согласовании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форма глагола должны совпадать. Если говорится о нескольких людях, нужно They are kind, а не They is kind. Это правило важно и в устной речи, и в письме.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слово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подумать, подходит ли слово по смыслу. Quiet не всегда означает shy, а confident не заменяет brave. Проверка значения помогает избежать неточных описаний.
</a:t>
            </a:r>
            <a:endParaRPr lang="en-US" sz="9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характере просто и точно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personal characteristics учит описывать людей коротко, понятно и по-английски правильно. Если знать ключевые прилагательные, вопросы и формы to be, легко рассказать о себе, друзьях и одноклассниках.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2026-05-30T15:31:57Z</dcterms:created>
  <dcterms:modified xsi:type="dcterms:W3CDTF">2026-05-30T15:31:57Z</dcterms:modified>
</cp:coreProperties>
</file>