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взгляд на Великобританию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аспектов жизни и культуры современной Великобритании.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социальный контекст Британии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Объединённое Королевство объединяет богатую историю монархии и демократии. Население свыше 67 млн, преимущественно городское. Значительное влияние на мировую индустриализацию, колониальное наследие и распространение английского языка.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и климат Великобритании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расположение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состоит из четырёх главных частей: Англии, Шотландии, Уэльса и Северной Ирландии, расположенных на Британских островах. Омывается Атлантическим океаном и Северным морем, отделена от Европы проливом Ла-Манш.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Умеренно-морской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Великобритании характеризуется мягкими зимами и прохладным летом с частыми осадками. Региональные различия заметны: север и гористые районы холоднее и влажнее, нежели южные равнинные земли.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и западе страны доминируют горные массивы и холмы, в то время как юг преимущественно равнинный, что отражается в различиях природных и сельскохозяйственных зон.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устройство и основные институты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Британия — конституционная монархия: монарх формальный глава государства, а исполнительная власть сосредоточена у премьер-министра и кабинета министров.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двухпалатный: Палата общин избирается прямым голосованием, Палата лордов состоит из наследственных и назначаемых членов.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Законодательная система — общее право без писаной конституции, опирающаяся на прецеденты и традиции.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децентрализации: страны и регионы имеют собственные органы самоуправления с различной степенью полномочий.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традиции и праздники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национальные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 монарха, Рождество и Пасха остаются главными событиями, объединяющими общество. Хэллоуин и День Гая Фокса — исторические праздники с уникальными традициями.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повседневной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телефонные будки и двухэтажные автобусы давно стали узнаваемыми эмблемами страны, олицетворяющими британскую идентичность и культурное наследие.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Мультикультурализм и толерантность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уживаются разнообразные национальные и этнические группы, что подкрепляет традиции уважения и терпимости в современном обществе.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города Великобритании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мировой финансовый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 населением свыше 8 миллионов жителей является одним из крупнейших мировых финансовых и культурных центров с богатой историей и современными инфраструктурами.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Эдинбург: столица Шотландии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славится образовательными учреждениями, историей и ежегодным международным театральным фестивалем, привлекающим сотни тысяч посетителей.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Манчестер: индустриальный и культурный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известен промышленным наследием, музыкой и спортом, в том числе футбольными клубами с мировым именем и активными молодежными движениями.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80649"/>
            <a:ext cx="4873500" cy="150505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систем образования Британии и России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элементов школьного образования в двух странах: возраст начала, структура, экзамены и внеурочная активность.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система обеспечивает большую гибкость выбора и индивидуализацию, российская — ориентирована на стандартизацию и централизованную оценку.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Министерства образования Великобритании и России, 2024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фигуры британской литературы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Шекспир — драматург эпохи Возрождения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Создал 37 пьес, оказал сильное влияние на английский язык и мировую драматургию, заложив основы классического театра.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Джейн Остин — мастер социального романа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произведения исследуют нравы и общественные отношения XVIII века, став классикой английской литературы.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Диккенс — голос викторианской Англии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Романист, описывающий социальные проблемы и многолинейные сюжеты, влияет на литературу и сегодня.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Джоан Роулинг и современная легенда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Создательница серии о Гарри Поттере, переведённой более чем на 80 языков, одна из самых популярных современных писательниц.
</a:t>
            </a:r>
            <a:endParaRPr lang="en-US" sz="9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населения Британии по происхождению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этнического состава способствует развитию мультикультурного общества с богатой социальной жизнью.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коренных жителей сочетается с устойчивым ростом миграционных групп и интеграцией различных культур.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бюро национальной статистики, 2023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современность в британской кухне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национальные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and chips, ростбиф, йоркширский пудинг и порридж являются неотъемлемой частью британской гастрономии и истории народа.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миграционных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Индийская, китайская и итальянская кухни получили широкое признание и стали популярными среди британцев, дополняя традиционное меню.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ритуал чаепития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afternoon tea — это важный элемент британского этикета и способ общения, объединяющий поколения и социальные слои.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Великобритании: ведущие университеты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Кембриджский и Оксфордский университеты — старейшие учебные заведения Европы, основанные в XIII веке, продолжают оставаться центрами академического превосходства и научных исследований мирового уровня.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колледж Лондона специализируется на науке и инженерии, а Университетский колледж Лондона выделяется сильными программами в гуманитарных и медицинских науках, привлекая международных студентов.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20% студентов британских вузов составляют иностранцы, что способствует международному обмену знаниями и высоким позициям учебных заведений в глобальных академических рейтингах.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спорта в Великобритании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Премьер-лига — футбольная мощь мирового уровня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Премьер-лига привлекает ежегодно свыше 4 миллиардов зрителей по всему миру, являясь одной из самых популярных и прибыльных футбольных лиг с командами мирового класса и звёздами футбола.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Уимблдон — символ теннисных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Теннисный турнир Уимблдон — старейшее соревнование в истории тенниса, проводимое с 1877 года. Турнир славится своей белой формой и травяным покрытием кортов.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Крикет, регби и гольф — национальное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 и регби занимают ключевые места в спортивной культуре Британии с игроками, прославившимися на международной арене. Гольф, зародившийся здесь, остаётся популярным видом спорта.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британские спортсмены и их 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Дэвид Бекхэм и Энди Маррей стали мировыми иконами футбола и тенниса соответственно, а сэр Стив Редгрейв — пятикратный олимпийский чемпион по гребле, символизируя спортивное мастерство Британии.
</a:t>
            </a:r>
            <a:endParaRPr lang="en-US" sz="9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музыка: от The Beatles до современных хитов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Beatles кардинально изменили музыкальный ландшафт XX века, введя новые стили и техники, оказав влияние на мировую музыку и культуру.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Rolling Stones стали символом революционного рока 1960-х, оставив глубокий след в развитии жанра с их динамичным и дерзким звучанием.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артисты, такие как Эд Ширан, Дуа Липа и Adele, продолжают традиции британской музыки, благодаря чему страна остаётся одним из лидеров музыкального экспорта и фестивальной индустрии.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Великобритании: структура ВВП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сектор Лондона обеспечивает значительную часть национального дохода, стимулируя инновации и международные инвестиции в экономику.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услуг отражает ориентацию экономики на финансы и сферу обслуживания с ограниченной долей производственного сектора.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Office for National Statistics, 2023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достопримечательности Великобритании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Стоунхендж — загадка древности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мегалитический комплекс XII века до н. э. привлекает археологов и туристов. Его загадочное происхождение и астрономические свойства вызывают интерес по сей день.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Букингемский дворец — символ королевской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Резиденция монарха и место официальных церемоний, совмещающее архитектурное великолепие и важную историческую роль в жизни страны и королевской семьи.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Биг-Бен — культурная и архитектурная икона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Вестминстерского дворца стали символом Лондона. Громкий бой колокола известен по всему миру, а архитектура — пример неоготического стиля XIX века.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технологии: передовые разработки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структуры ДНК учёными Уотсоном и Криком заложило фундамент для современной биологии и генетики, изменив подходы к медицине и науке.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парового двигателя Джеймсом Уаттом дало мощный импульс промышленной революции, что изменило экономическую и социальную структуру Европы.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Алан Тьюринг создал основные принципы вычислительной техники и продвинул программирование, что сделало Британию пионером в информатике.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страна фокусируется на развитии искусственного интеллекта, финансовых технологий и поддерживает государственные инициативы в области STEM-образования и экологических инноваций.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жизнь и ценности британцев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свободы и уважение к частной жизни лежат в основе поведения британцев, что проявляется в аккуратности, вежливости и сохранении личного пространства в повседневности.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такие как соблюдение очередей и умеренность в общении, поддерживают социальный порядок. При этом общество открыто к многообразию и уважению культурных различий.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сознание и устойчивое развитие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 для электромобилей и экологически чистого транспорта обеспечивает быстрый рост их использования по всей стране.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проекты направлены на восстановление зелёных зон, сокращение использования пластика и улучшение качества воздуха в городах, способствуя устойчивому развитию.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выступила одним из инициаторов Парижского соглашения, активно реализуя программы снижения углеродного следа и перехода к возобновляемой энергетике.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в мире: внешняя политика и партнерства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занимает одно из ключевых мест на международной арене как постоянный член Совета Безопасности ООН и активный участник НАТО и G7.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2020 года страна реализует политику самостоятельного ведения торговых отношений после выхода из ЕС (Brexit), усиливая свои международные связи.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стратегия включает культурное, образовательное и научное сотрудничество с многочисленными странами, что способствует обмену знаниями и укреплению отношений.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взаимодействию с Россией и другими странами через программы академического обмена для студентов и учёных.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Британия: гармония традиций и инноваций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сохраняет глубокие исторические корни, объединяя их с инновационным развитием и мультикультурностью, что формирует её неповторимый образ и важную роль в мире XXI 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2026-05-08T06:25:26Z</dcterms:created>
  <dcterms:modified xsi:type="dcterms:W3CDTF">2026-05-08T06:25:26Z</dcterms:modified>
</cp:coreProperties>
</file>