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крупнейшее международное спортивное событие, объединяющее сотни стран и спортсменов.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Олимпийские игры: основные темы и понятия
</a:t>
            </a:r>
            <a:endParaRPr lang="en-US" sz="235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появились в Древней Греции и возродились в XIX веке с целью объединения народов через спорт. Сегодня это масштабное событие с летними и зимними играми, проходящее каждые четыре года.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традиций к современным соревнованиям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Олимпийские игры: ключевые этапы
</a:t>
            </a:r>
            <a:endParaRPr lang="en-US" sz="2578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776 год до н. э.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игры проводятся в Олимпии, начинаются легкоатлетические состязания среди греков.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пяти дней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включали бег, борьбу, метание диска и копья, кулачный бой — основные виды спорта тех времён.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было исключительной честью для граждан-мужчин Греции, а победителей венчали оливковыми венками.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стали важным культурным событием, объединяя греческие города и развивая традиции честной борьбы.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 первые шаги современного Олимпизма
</a:t>
            </a:r>
            <a:endParaRPr lang="en-US" sz="22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де Кубертен основал МОК и инициировал проведение первых современных Олимпийских игр в Афинах в 1896 году. Это символизировало возрождение древних традиций в новом формате.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Девиз «Быстрее, выше, сильнее» отражает стремление спортсменов и стал основой олимпийской философии. Игры быстро стали важной частью современной международной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9130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 современные Олимпийские игры: ключевые отличия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сравнение основных характеристик древних и современных игр.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игры значительно масштабнее, инклюзивнее и разнообразнее по сравнению с древними.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олимпийский комитет (МОК)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олимпийские символы и их значение
</a:t>
            </a:r>
            <a:endParaRPr lang="en-US" sz="2479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колец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Представляют собой объединение пяти континентов, символизируя всемирное единство через спорт.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Эстафета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огня символизирует дружбу и мирное сотрудничество между народами.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колец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Голубой, жёлтый, чёрный, зелёный и красный встречаются на флагах большинства стран мира.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Девиз игр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«Быстрее, выше, сильнее» вдохновляет спортсменов достигать новых высот и совершенствоваться.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огонь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Зажигается в Олимпии и передаётся факельной эстафетой, олицетворяя связь с историей игр.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дисциплины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атлетика, плавание и гимнастика остаются центральными видами, привлекающими миллионы зрителей по всему миру.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новых видов спорта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Скейтбординг, карате и серфинг были добавлены недавно, отражая современные интересы молодёжи и развитие спорта.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программы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Организаторы продолжают включать новые дисциплины, поддерживая актуальность Олимпийских игр и расширяя их аудиторию.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обновления в олимпийских видах спорта
</a:t>
            </a:r>
            <a:endParaRPr lang="en-US" sz="2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стран-участников Олимпийских игр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стран отражает глобализацию и рост популярности Олимпиады с XIX 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участников способствует культурному обмену и укреплению международных связей.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олимпийского комитета,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этапы Олимпийских игр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проходят каждые четыре года, сменяя летние и зимние олимпиады, продолжительность до 17 дней обеспечивает обширную программу соревнований.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открытия включает парад участников и зажжение олимпийского огня, символизирующее начало соревнований.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состоит из квалификаций, полуфиналов и финалов с последующим награждением призёров медалями.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олимпийские чемпионы: выдающиеся достижения
</a:t>
            </a:r>
            <a:endParaRPr lang="en-US" sz="2007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Фелпс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пловец Майкл Фелпс завоевал рекордные 23 золотых медали, впечатляя мир быстрыми темпами и выносливостью в воде.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Усэйн Болт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Ямайский спринтер Усэйн Болт установил мировые рекорды и выиграл восемь золотых медалей, став символом скорости и силы бега.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Медальный зачёт лидирующих стран на Олимпийских играх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удерживают лидерство благодаря сильным спортивным школам и поддержке. Китай активно увеличивает число наград за счёт новых видов спорта.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доминирование США и значительный прогресс Китая, в то время как Россия и Великобритания сохраняют стабильные позиции.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результаты Олимпийских игр 2012–2021 гг., МОК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как инструмент мира и сотрудничества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создают уникальную платформу, где страны на время забывают о конфликтах ради общей цели — честного спортивного соревнования и взаимного уважения.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Олимпиады — дружба и честная игра — способствуют формированию атмосфер толерантности, взаимопонимания и уважения между участниками из разных культур.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прекращение военных действий и напряжённости во время игр подчёркивает роль Олимпиады как символа всемирного мира и сотрудничества.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соревнования стимулируют международный диалог и обмен культурными ценностями, углубляя связи между народами и государствами на глобальном уровне.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женщины-участницы на Олимпиаде 1900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впервые выступили женщины — всего 22 спортсменки принимали участие, в основном в теннисе и гольфе. Это стало важным шагом к равноправию в спорте.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телетрансляция Олимпийских игр в 1936 году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 Берлине впервые транслировались по телевидению, что расширило аудиторию и изменило восприятие спорта зрителями во всём мире.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путь олимпийского огня
</a:t>
            </a:r>
            <a:pPr algn="ctr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факел преодолевает тысячи километров, проходя через труднодоступные ландшафты, включая горы и океаны, символизируя объединение континентов.
</a:t>
            </a:r>
            <a:endParaRPr lang="en-US" sz="80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интересные факты олимпийской истории
</a:t>
            </a:r>
            <a:endParaRPr lang="en-US" sz="21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61184"/>
            <a:ext cx="3377400" cy="15943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рекорды и достижения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выдающиеся мировые рекорды в легкоатлетике, плавании и прыжках, отражающие прогресс спорта и мастерства чемпионов.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обновление рекордов свидетельствует о росте уровня подготовки спортсменов и развитии спортивной науки.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Международного олимпийского комитета (МОК)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обязанности и правила для олимпийских спортсменов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право представлять свою страну, входить в официальную сборную и рассчитывать на поддержку национальных спортивных федераций.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обязаны строго соблюдать антидопинговые правила и придерживаться этического кодекса, обеспечивая честность и справедливость соревнований.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нарушение правил предусмотрены санкции: дисквалификация, лишение медалей и запрет на дальнейшее участие в Олимпийских играх.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на Олимпийских играх: путь к равноправию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 год — первые женщины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женщины приняли участие в Олимпийских играх в Париже — 22 спортсменки соревновались преимущественно в теннисе и гольфе.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 год — борьба для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Олимпиаде в Афинах женская борьба была впервые включена в программу как официальный вид спорта, укрепляя женское представительство.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2012 год — бокс для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Лондонская Олимпиада стала первой, где женщины соревновались в боксе, что стало важным шагом к равенству в контактных видах спорта.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год — почти равное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женщин-спортсменок превысила 48%, отражая значительный прогресс в сторону гендерного равенства в олимпийском движении.
</a:t>
            </a:r>
            <a:endParaRPr lang="en-US" sz="8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подготовки города к Олимпиаде
</a:t>
            </a:r>
            <a:endParaRPr lang="en-US" sz="239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организации Олимпийских игр согласно рекомендациям МОК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Олимпийское искусство и традиции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спортивного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вдохновляет художников создавать уникальные плакаты, эмблемы и архитектуру, которые становятся культурными символами и отражают дух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развитие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Олимпийского движения поддерживаются музеями и мероприятиями, сохраняющими связанные с играми обычаи и воздействующими на массовую культуру.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вызовы и проблемы Олимпийских игр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Значительные финансовые затраты вызывают вопросы устойчивости проведения игр и экономической выгоды для принимающих городов и стран.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безопасности становится всё более сложной задачей из-за террористических угроз и массовых мероприятий с участием тысяч людей.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Скандалы с использованием допинга и политизация Олимпиады подрывают доверие к спортивному состязанию и требуют строгого контроля и реформ.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внесла изменения в расписание игр и организацию, что стало вызовом для адаптации и сохранения формата соревнований.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объединяет миллионы по всему миру, продвигает спортивные и человеческие ценности, а также способствует развитию культуры здоровья и взаимопонимания во всех уголках планеты.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Олимпийских игр и их роль сегодня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2026-05-07T00:16:53Z</dcterms:created>
  <dcterms:modified xsi:type="dcterms:W3CDTF">2026-05-07T00:16:53Z</dcterms:modified>
</cp:coreProperties>
</file>