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и территориальная структура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мировая экономика и её пространства?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связывает страны торговлей, инвестициями и технологиями. Чтобы понять его устройство, нужно смотреть не только на то, что производят экономики, но и на то, где это размещено.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мировое хозяйство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как единая система
</a:t>
            </a:r>
            <a:endParaRPr lang="en-US" sz="2994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страны с разным уровнем развития, специализацией и доступом к рынкам, поэтому в нём сосуществуют очень разные модели экономического роста и участия в международном обмене.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целостность формируют торговля, транспорт, транснациональные компании и международное разделение труда, которые связывают производство, финансы и потребление в единую систему.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системы помогает объяснить, почему одни регионы накапливают технологии и капитал, а другие дольше сохраняют зависимость от сырья и внешних рынков.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понятия: отрасли и территория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производит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показывает, как соотносятся сельское хозяйство, промышленность и услуги, а также какие виды деятельности дают основную часть ВВП и занятости.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уровень развития страны: чем выше доля услуг и наукоёмких производств, тем обычно сложнее и диверсифицированнее хозяйство.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структура отвечает на вопрос, где размещены предприятия, города, транспортные узлы и центры управления экономикой.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оба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подхода показывают не только состав экономики, но и пространственную организацию хозяйства, которая влияет на специализацию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экономики различаются по роли в создании продукта, занятости и добавленной стоимости. В современном мире усиливается значение услуг и наукоёмких производств.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преобладание услуг в современной экономике и более скромную роль первичного сектора.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классификации отраслей экономики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отраслей экономики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аграрной к цифровой экономике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аграрной экономике основная часть занятых и выпуска приходилась на сельское хозяйство и добычу сырья. Такие общества зависели от природных условий и сезонности.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этап усилил роль фабрик, энергетики и транспорта. Массовое производство и урбанизация изменили структуру занятости и ускорили рост городов.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Сервисная экономика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характеризуется ростом сферы услуг, цифровых платформ, научных исследований и высоких технологий, а также переносом части массового производства в другие регионы.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услуг и современной индустрии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Финансы, логистика, образование, медицина и туризм концентрируются в крупных городах, где есть спрос, транспортные связи и развитая деловая среда.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сосредоточены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деятельности требуют квалифицированных кадров, научной базы и надёжной инфраструктуры, поэтому тяготеют к агломерациям и деловым центрам.
</a:t>
            </a:r>
            <a:endParaRPr lang="en-US" sz="1318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 и сложной промышленности усиливает роль городов как центров управления, инноваций и международных связей.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химия, электроника и энергетика формируют основу современной индустрии и создают сложные производственные цепочки с высокой добавленной стоимостью.
</a:t>
            </a:r>
            <a:endParaRPr lang="en-US" sz="12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68831"/>
            <a:ext cx="350400" cy="28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технологии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Полупроводники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микрочипов сосредоточено там, где сочетаются исследования, инженерные кадры и мощные инвестиции. Такая отрасль особенно чувствительна к качеству инфраструктуры и логистики.
</a:t>
            </a:r>
            <a:endParaRPr lang="en-US" sz="1343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опираются на университеты, лаборатории и долгие циклы разработки. Их развитие зависит от научной среды, медицинских исследований и доступа к финансированию.
</a:t>
            </a:r>
            <a:endParaRPr lang="en-US" sz="1343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Авиа- и космическая техника требуют высокой кооперации предприятий, сложных стандартов качества и крупных заказов со стороны государства и бизнеса.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 может быстро расти в агломерациях, где есть специалисты, стартапы, венчурный капитал и широкий рынок пользователей.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что специализация связана не только с ресурсами, но и с накопленными компетенциями, рынками и включённостью в мировые цепочки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мировой экономики удерживают позиции за счёт разных отраслевых преимуществ, но всех их объединяют технологичность и высокая интеграция в международный рынок.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отраслям специализации стран
</a:t>
            </a:r>
            <a:endParaRPr lang="en-US" sz="1261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отраслевой специализации стран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анализа позволяют точнее понять территориальную структуру мирового хозяйства.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анализа помогают увидеть, где сосредоточены производство, капитал и инфраструктура.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«Отраслевая и территориальная структура мирового хозяйства»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анализа территориальной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территориальной организации от глобального уровня до отдельных агломераций и кластеров.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сектора помогают увидеть, что именно создаёт основную часть доходов и занятости.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мировой экономике выделяют три основных сектора, через которые удобно сравнивать специализацию стран и 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отраслей экономики (учебная схема)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объясняют различия в доступе к капиталу, технологиям и управленческим решениям.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 трёх частей показывает, что мир устроен неравномерно: одни территории задают правила, другие догоняют, третьи зависят от внешних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Мир-системный подход И. Валлерстайна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узлы глобального масштаба
</a:t>
            </a:r>
            <a:pPr algn="ctr" indent="0" marL="0">
              <a:lnSpc>
                <a:spcPct val="100000"/>
              </a:lnSpc>
              <a:buNone/>
            </a:pPr>
            <a:r>
              <a:rPr lang="en-US" sz="5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Лондон концентрируют финансы, штаб-квартиры корпораций и деловые услуги. Их влияние выходит далеко за пределы собственных агломераций и задаёт ритм соседним территориям.
</a:t>
            </a:r>
            <a:endParaRPr lang="en-US" sz="90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точки ускорения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 Сингапур связаны с портовой логистикой, экспортом и промышленной кооперацией. Через транспортные потоки они втягивают в развитие прибрежные зоны и создают новые рабочие места.
</a:t>
            </a:r>
            <a:endParaRPr lang="en-US" sz="999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меняют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 Дубай демонстрируют, как инвестиции, технологии и управление превращают город в центр притяжения капитала. Вокруг таких узлов быстро формируются сервисы, кластеры и транспортные коридоры.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роста в мировой экономике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какие макрорегионы опираются на услуги, промышленность, сырьё или энергоресурсы.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макрорегионы различаются не только уровнем развития, но и типом включения в мировое 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географии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Макрорегионы мира: краткая характеристика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конкурентоспособность региона зависит не только от размера экономики, но и от технологической базы, качества институтов и включённости в мировые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регионы с диверсифицированной экономикой и инновациями; сырьевая специализация делает структуру более уязвимой к внешним колебаниям.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макрорегионов мира
</a:t>
            </a:r>
            <a:endParaRPr lang="en-US" sz="1343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макрорегионов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траектории развития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 — промышленный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Восточная Азия наращивают промышленную базу, экспорт и инвестиции в науку. Это повышает роль региона не только как производственного, но и как инновационного центра.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 — экспортная интеграция
</a:t>
            </a:r>
            <a:pPr algn="r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усиливается благодаря портам, сборочным производствам и участию в международных цепочках поставок. Регион быстро включается в мировую торговлю и промышленную кооперацию.
</a:t>
            </a:r>
            <a:endParaRPr lang="en-US" sz="1129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 — закрепление лидерства
</a:t>
            </a:r>
            <a:pPr algn="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сохраняет сильные позиции в машиностроении, логистике и межгосударственной кооперации. Северная Америка удерживает лидерство в финансах, ИТ и управлении корпорациями.
</a:t>
            </a:r>
            <a:endParaRPr lang="en-US" sz="1217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разные модели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определяется доступом к капиталу, технологиям и рынкам. Поэтому траектории развития всё чаще зависят от участия в глобальных цепочках стоимости.
</a:t>
            </a:r>
            <a:endParaRPr lang="en-US" sz="1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и ГЦС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распределение стадий производства между странами и роль транснациональных корпораций в ГЦС.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не один показатель, а набор взаимосвязанных индикаторов: структура производства, внешняя торговля, инвестиции и технологический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показатели и выше технологичность, тем точнее видно место страны в мировом хозяйстве и её устойчивость к внешним шокам.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экономико-географического анализа
</a:t>
            </a:r>
            <a:endParaRPr lang="en-US" sz="138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структуру мирового хозяйства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объясняет место страны в мировой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читается через специализацию отраслей и размещение центров силы. Чем выше доля услуг, технологий и связей с глобальными цепочками стоимости, тем заметнее роль страны в мире.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2026-07-27T03:11:50Z</dcterms:created>
  <dcterms:modified xsi:type="dcterms:W3CDTF">2026-07-27T03:11:50Z</dcterms:modified>
</cp:coreProperties>
</file>