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живое состоит из клеток с разными характеристиками и функциями.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и животной клеток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первым описал клетки, а ван Левенгук обнаружил одноклеточные. Позднее учёные Шлейден, Шванн и Вирхов сформировали клеточную теорию, объяснив, что клетки — основа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и развитие клеточной теории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осуществляет процессы питания, дыхания и выделения, обеспечивая обмен веществ и поддержание гомеостаза внутри.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способна к самостоятельному делению и хранит наследственную информацию в виде ДНК, обеспечивая передачу признаков потомкам.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основная структурная единица живого организма, выполняющая жизненно важные функции, необходимые для поддержания жизни и развития организма.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клеточное содержимое и регулирует обмен веществами между внутренней средой клетки и окружающей средой, поддерживая стабильность.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 и функции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двух слоёв фосфолипидов и встроенных белков, что придаёт ей селективную проницаемость и структурную 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его роль в клетке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через которые осуществляется обмен веществ и информации между ядром и цитоплазмой.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содержится ДНК — генетический материал, управляющий синтезом белков и координатой клеточного деления для воспроизводства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внутренние структуры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обеспечивает транспорт веществ и синтез белков и липидов, связывая органоиды внутри клетки.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 цитоплазме отвечают за выработку энергии в форме АТФ, необходимой для жизнедеятельности клетки.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полужидкую среду, в которой находятся органоиды и растворённые вещества, обеспечивая условия для биохимических реакций.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участвует в обработке, упаковке и транспортировке веществ внутри клетки и за её пределы.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— прочный каркас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защищена клеточной стенкой, состоящей из целлюлозы. Она придаёт форму, поддерживает жёсткость и защищает от механических повреждений.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— хранилища клеточного сока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вакуоли содержат воду и растворённые вещества, участвуют в поддержании тургорного давления и запасании питательных соединений.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 хлоропласты — фотосинтез и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включают хлоропласты, где происходит фотосинтез. Они преобразуют солнечную энергию в химическую для поддержания жизни растения.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особенности и функции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защитный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формируется из целлюлозы и обеспечивает механическую защиту, сохраняя форму клетки и предотвращая её повреждения извне.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жизнедеятельности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тургорное давление, что помогает растению сохранять упругость и участвует в обмене веществ между клетками.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внутреннее давление клетки, способствуя её росту, а также играет роль в обезвреживании и утилизации продуктов обмена.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структура и задачи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большую часть объёма растительной клетки и заполнена клеточным соком, где хранятся вода, питательные вещества и отходы.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органоиды фотосинтеза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зелёный пигмент, который улавливает световую энергию и запускает процесс фотосинтеза для синтеза органических веществ.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уникальные органоиды растительных клеток и некоторых водорослей, поддерживающие производство кислорода и питания для всего живого.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растительных клеток, животные не имеют клеточной стенки. Это придаёт им большую гибкость и позволяет клеткам принимать разнообразные формы, что важно для многих функций организма.
</a:t>
            </a:r>
            <a:endParaRPr lang="en-US" sz="968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пузырьки — лизосомы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содержат лизосомы — специальные органоиды, которые помогают расщеплять и перерабатывать ненужные вещества. Эти структуры отсутствуют у растительных клеток.
</a:t>
            </a:r>
            <a:endParaRPr lang="en-US" sz="985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 — округлая или овальная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обычно имеют округлую или овальную форму. Это контрастирует с более жёсткой и правильной формой растительных клеток, обусловленной клеточной стенкой.
</a:t>
            </a:r>
            <a:endParaRPr lang="en-US" sz="958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животная клетка?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уничтожении повреждённых компонентов и защите клетки от токсинов, способствуя её нормальному функционированию.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значение для животной клетки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разрушают сложные молекулы, обеспечивая переработку веществ внутри клетки и поддерживая её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энергетический центр клетки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митохондрии обеспечивают клетки энергией путём клеточного дыхания, превращая пищевые вещества в АТФ — универсальный источник энергии.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эта энергия используется для всех жизненно важных процессов, включая движение, рост и деление клеток, что делает митохондрии незаменимыми органоидами.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отличия: диаграмма сравнения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ключевые структурные особенности, указывая на полное отсутствие клеточной стенки и хлоропластов в животных клетках.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растительные клетки характеризуются наличием специализированных структур, которых нет у животных, что связано с их функциями и способом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класс», 2022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14" y="1606263"/>
            <a:ext cx="3839671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структур клетки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органеллы растительной и животной клеток, выделяя их наличие или отсутствие.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органелл связаны с функциональными особенностями клеток и их ролью в организме.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природе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растительных клеток и обеспечивает образование органических веществ из углекислого газа и воды. Это создаёт базу пищевых цепей на Земле.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атмосферы кислородом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растения выделяют кислород — основной компонент атмосферы, необходимый для дыхания большинства живых организмов, включая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листа насыщены хлоропластами, что позволяет им эффективно проводить фотосинтез, вырабатывая питательные вещества для растения.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клеток: эритроциты и клетки листа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млекопитающих не имеют ядра и переносят кислород по всему организму, обеспечивая жизнедеятельность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и рост организма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растёт благодаря делению клеток — митозу, что увеличивает количество клеток и обеспечивает развитие.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и 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участвуют в заживлении ран, замещая повреждённые ткани, а регенерация происходит как у животных, так и у растений, поддерживая жизнеспособность.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дают растениям способность использовать солнечную энергию для синтеза органических веществ, что обеспечивает их питание и рост.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не способны к фотосинтезу и питаются готовыми органическими веществами. Их строение позволяет реализовывать движения и более сложные функции.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клеточная структура влияет на организмы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клеточного строения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растительных и животных клеток раскрывает принципы жизни и поддерживает развитие биологии, медицины и агрономии, объясняя разнообразие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2026-05-08T14:38:48Z</dcterms:created>
  <dcterms:modified xsi:type="dcterms:W3CDTF">2026-05-08T14:38:48Z</dcterms:modified>
</cp:coreProperties>
</file>