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строения животных: эволюция и многообразие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простых форм к разнообразию сложных организмов — эволюционный путь животных.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эволюция животных и зачем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постепенное изменение видов под влиянием среды. Она объясняет, почему животные отличаются друг от друга, приобретая новые черты, чтобы выживать и развиваться в природе.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многоклеточных животных
</a:t>
            </a:r>
            <a:endParaRPr lang="en-US" sz="2775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— простейшие многоклеточные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появились около 600 млн лет назад. У них нет органов и тканей, вся поверхность тела участвует в фильтрации воды для питания. Это первые организмы с многоклеточным строением.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— первые с нервной системой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 гидры обладают простейшей нервной сетью и двухслойным телом. Это дало им возможность двигаться и реагировать на окружающую среду, улучшая шансы на выживание.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— морские архитектоы
</a:t>
            </a:r>
            <a:pPr algn="ctr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формируют колонии и строят крепкие структуры из извести. Они важны для морских экосистем, создавая среды обитания для многих морских животных.
</a:t>
            </a:r>
            <a:endParaRPr lang="en-US" sz="12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многоклеточности для развития животных
</a:t>
            </a:r>
            <a:endParaRPr lang="en-US" sz="2524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позволила разделить функции между клетками, повысив эффективность жизненных процессов и взаимодействия с окружающей средой.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специализированные клетки — мышечные, нервные и эпителиальные, обеспечившие движение, передачу сигналов и защиту.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тканей стало фундаментом для формирования органов и сложных систем, характерных для более развитых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09984"/>
            <a:ext cx="4022400" cy="23720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 у различных групп животных демонстрирует связь между сложностью строения и поведенческими возможностями.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строения сопровождается ростом функциональных возможностей и адаптивных реакций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животных
</a:t>
            </a:r>
            <a:endParaRPr lang="en-US" sz="23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червей в эволюции многоклеточных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— начальный этап развития органов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имеют первые зачатки органных систем. Их тела плоские, что облегчает обмен веществ без кровеносной системы. Примеры — печёночная двуустка и планария.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— улучшенные пищеварение и нервы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черви, например аскарида, обладают специализированной пищеварительной трубой и более развитой нервной системой, что повышает жизнеспособность и адаптивность.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сегментация и кровообращение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имеет сегментированное тело и замкнутую систему кровообращения, что улучшает обмен веществ и координацию движений.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внутренних систем и органов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дыхательных структур (жабр и лёгких) обеспечило эффективный газообмен в воде и на суше.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пищеварительной и выделительной систем улучшило переработку пищи и удаление отходов.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кровеносная система повысила скорость и точность обмена веществ внутри организма.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расширили возможности животных в освоении новых сред и форм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видов животных на Земле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всплески биоразнообразия совпали с массовыми эволюционными инновациями в морских и наземных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видовости отражает адаптационные успехи и расширение экологических ниш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Палеобиологический справочник,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позвоночные: рыбы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позвоночные появились около 500 миллионов лет назад. Рыбы получили позвоночник, обеспечивший защиту и поддержку тела, что позволило им активно передвигаться в воде.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развитие позвоночных животных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амфибиями и дальнейшая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первыми вышли на сушу, развив лёгкие и конечности. Позже появились рептилии, птицы и млекопитающие с усложнёнными системами органов и адаптациями к различным условиям.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совершенствования внутренних систем у позвоночных
</a:t>
            </a:r>
            <a:endParaRPr lang="en-US" sz="2054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жабр и простого сердца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развили жабры для дыхания в воде и двухкамерное сердце, что улучшило кровообращение и обмен кислорода.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четырёхкамерного сердца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обзавелись четырёхкамерным сердцем, что обеспечивает эффективное разделение кислородированной и венозной крови.
</a:t>
            </a:r>
            <a:endParaRPr lang="en-US" sz="1247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лёгких и трёхкамерного сердца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приобрели лёгкие для дыхания воздухом и трёхкамерное сердце, что позволило осваивать сушу и сохранять активность.
</a:t>
            </a:r>
            <a:endParaRPr lang="en-US" sz="1284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органов чувств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Усилилось зрение, слух и обоняние, адаптировав животных к сложным условиям среды и разнообразным формам поведения.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38333"/>
            <a:ext cx="4336500" cy="20470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 среде обитания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животные с уникальными адаптациями, помогающими выживать в специфических условиях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улучшают выживаемость и размножение, соответствуя условиям среды обитания каждого вида.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развития животных от одноклеточных к современным формам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сегодня известно более 1,5 миллиона видов животных, включая многочисленные группы, такие как насекомые, рыбы, птицы и млекопитающие. Это разнообразие отражает длительные эволюционные процессы.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составляют примерно 80% всех видов, демонстрируя их значимость в экосистемах и широкий спектр адаптаций, обеспечивающих выживание в различных условиях.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крупных групп животных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представлены насекомыми, что свидетельствует о их высокой приспособляемости и разнообразии форм жизни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насекомых наглядно демонстрирует их эволюционный успех и ключевую роль в биоразнообразии.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данные,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естественного отбора в эволюции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и размножению особей с признаками, лучше всего подходящими для текущих условий среды обитания и конкуренции.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животных меняются с течением времени, так как благоприятные черты закрепляются и увеличивают шансы на передачу потомству, формируя новые виды.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объясняет механизм эволюции как результат накопления полезных изменений за много поколений, приводящих к разнообразию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эволюционных изменений у животных
</a:t>
            </a:r>
            <a:endParaRPr lang="en-US" sz="2658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строения конечностей у лошадей
</a:t>
            </a:r>
            <a:pPr algn="ctr" indent="0" marL="0">
              <a:lnSpc>
                <a:spcPct val="100000"/>
              </a:lnSpc>
              <a:buNone/>
            </a:pPr>
            <a:r>
              <a:rPr lang="en-US" sz="4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лошади обладали пятью пальцами на каждом копыте, что позволяло устойчиво передвигаться по мягкой почве. Со временем сохранился лишь один палец, что повысило скорость бега и выживаемость.
</a:t>
            </a:r>
            <a:endParaRPr lang="en-US" sz="112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китов к водной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5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Китовые произошли от наземных млекопитающих, постепенно приспособившись к морской среде. Это отразилось в изменении конечностей и образе дыхания, что позволило им успешно обитать в океане.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бабочек-медведиц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бабочек служит отпугиванием хищников, сигнализируя о вредных свойствах. Это пример защитной адаптации, возникшей в ходе эволюции для повышения шансов на выживание.
</a:t>
            </a:r>
            <a:endParaRPr lang="en-US" sz="11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на биологическое разнообразие
</a:t>
            </a:r>
            <a:endParaRPr lang="en-US" sz="265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структуре генов, которые могут приводить к появлению новых признаков у организмов и увеличению разнообразия внутри видов.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оказываются полезными, повышая устойчивость к болезням или улучшая адаптацию к окружающей среде, тем самым способствуя эволюционному успеху.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служат важным источником генетического материала для естественного отбора, обеспечивая возможность появления новых видов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Рыба-ледяная из Антарктики выживает благодаря белку-антифризу в крови, предотвращающему замерзание в ледяной воде, что обеспечивает безопасность жизненно важных функций.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ящерицы способны долго обходиться без воды благодаря медленному обмену веществ, а морские черепахи навигируют по океанам, используя магнетизм Земли для ориентации.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экстремальным условиям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защита биоразнообразия
</a:t>
            </a:r>
            <a:endParaRPr lang="en-US" sz="2732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естественных местообитаний из-за вырубки лесов и урбанизации снижает численность многих видов животных, ограничивая их возможности для выживания.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среды, включая вредные вещества и пластик, осложняет жизнь животных, приводя к болезням и гибели отдельных популяций.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изменение климата вызывает смещение ареалов обитания и нарушает экосистемные связи, усиливая необходимость координированных мер по сохранению природы.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продолжает оставаться серьёзной проблемой, особенно для редких и ценных видов, что ведёт к ускоренному сокращению численности этих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Усложнение строения и значение биоразнообразия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усложнение строения животных обусловило появление множества адаптаций и видов. Поддержка разнообразия важна для устойчивого развития природы и благополучия человека.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2026-05-08T22:15:23Z</dcterms:created>
  <dcterms:modified xsi:type="dcterms:W3CDTF">2026-05-08T22:15:23Z</dcterms:modified>
</cp:coreProperties>
</file>