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середины 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 по координатам — точка-подсказка: делит отрезок пополам без измерений.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 положение точки на отрезке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плоскости любая точка задаётся парой чисел: абсциссой и ординатой. Для отрезка с концами A(x₁, y₁) и B(x₂, y₂) середина M имеет обе координаты ровно посередине: это одновременно геометрия, симметрия и среднее арифметическое.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расстояния до концов равны, то отрезок разделён пополам.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середины отрезка в евклидовой геометрии (AM = MB).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— это точка, равноудалённая от концов: AM = MB. На координатной плоскости такая точка лежит на прямой AB и занимает промежуточное положение по обеим координатам.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два даёт координату ровно посередине.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идеи деления каждого координатного промежутка пополам.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A(x₁, y₁) и B(x₂, y₂) получаем M((x₁ + x₂)/2, (y₁ + y₂)/2). В пространстве добавляется третья координата: M((x₁ + x₂)/2, (y₁ + y₂)/2, (z₁ + z₂)/2).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оси x координата середины — среднее арифметическое x₁ и x₂, потому что середина делит отрезок на равные части. Поэтому xM лежит ровно между x₁ и x₂, независимо от того, как расположен сам отрезок.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 работает ось y: yM равна среднему между y₁ и y₂. Геометрически это означает, что при движении от A к B «наклон» учитывается одинаково, но деление по каждой координате остаётся симметричным.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работает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координата возрастает, а другая убывает, формула всё равно не нарушается: среднее остаётся серединой числового промежутка. Так координаты середины определяются отдельно по x и по y, а не по длине отрезка.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координат середины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вычислений из координат концов A(x₁, y₁) и B(x₂, y₂).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«ровно посередине»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плоскости точка M лежит на отрезке AB и делит его на две равные части. На рисунке видны отметки A, M и B, а также симметрия относительно середины. Отрезок выглядит «разрезанным» в одном и том же месте для любой пары координат.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отвечает за равенство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провести мысленное отражение относительно точки M, концы отрезка окажутся по разные стороны на равных расстояниях. Это визуально подтверждает свойство AM = MB. Поэтому середина не случайна: она задаётся координатами концов, а не длиной линии на листе.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ведут точку, а не линейка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помогает увидеть, что M находится между концами по обеим координатам. При смене размеров отрезка формула остаётся той же: меняются числа, но логика «посередине» сохраняется. Так координаты середины превращают рисунок в точный расчёт.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на чертеже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концов и координаты середины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отрезок задан двумя точками, координата середины всегда попадает внутрь числового промежутка между координатами концов.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закономерность: xM и yM одновременно являются средними значениями своих пар, поэтому середина не выходит за пределы отрезка.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формуле координат середины (пример A(2,4), B(8,10)).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M(5, 7)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Средина оказывается в точке с координатами, равными полусуммам.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координат середины отрезка.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A(2, 4) и B(8, 10) получаем M(5, 7). Проверка: (2 + 8)/2 = 5 и (4 + 10)/2 = 7. Здесь обе координаты целые — удобно сопоставить с чертежом.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A(-6, 3) и B(4, -5). Сумма абсцисс равна -2, а сумма ординат тоже равна -2, поэтому при делении на 2 получаем M(-1, -1).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 знаки не «ломают» правило: формула работает одинаково и для отрицательных, и для смешанных координат. Координаты середины остаются средними значениями соответствующих координат концов.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помогает избежать интуитивной ошибки: середина не «сбивается» в сторону положительных чисел. Она определяется строго полусуммой, то есть математически центрируется между концами на каждой оси.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отрицательными координатами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778283"/>
            <a:ext cx="4750071" cy="22562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координат концов и середины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несколько пар точек A и B и соответствующие им координаты середины M. В каждой строке видно: xM и yM получаются как полусуммы соответствующих координат концов, а значит, середина определяется однозначно. Это не зависит от того, где расположен отрезок на плоскости.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если известны координаты концов, то вычисление середины полностью определяется полусуммой соответствующих координат и не зависит от ориентации отрезка.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координат середины отрезка: M((x1+x2)/2,(y1+y2)/2).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98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вычислениях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Смешивание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складывает только одну координату и забывает про вторую: например, находит xM, но не вычисляет yM. Из-за этого точка середины получается «не на месте» даже при верном x.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Забыли разделить на 2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ошибка — получить полусумму без деления на 2. Тогда вместо середины получается точка, сдвинутая от нее по каждой оси. Проверка сразу показывает несоответствие.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отрицательных числах путают знаки: например, неверно складывают -4 и 2 или не учитывают, что сумма может быть отрицательной. Формула работает так же, но аккуратность важна на каждом шаге.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дробями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координатах есть дроби, ошибка часто возникает при приведении к общему знаменателю или при работе с половинами. Лучше выполнять вычисления строго по формуле и затем сокращать результат.
</a:t>
            </a:r>
            <a:endParaRPr lang="en-US" sz="12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серединой на числовой прямой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на оси x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точки A(x1;0) и B(x2;0) лежат на оси x, то середина имеет вид M((x1+x2)/2;0). Иными словами, задача сводится к среднему арифметическому двух чисел.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по координатам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плоскости каждая ось работает отдельно: по x середина берется как среднее x-координат, по y — как среднее y-координат. Поэтому правило переносится автоматически, без «дополнительных» идей.
</a:t>
            </a:r>
            <a:endParaRPr lang="en-US" sz="1433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для двух измерений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середины на плоскости — это именно то, что получается, когда среднее на числовой прямой применяется одновременно к двум координатам. Так геометрия снова становится вычислением.
</a:t>
            </a:r>
            <a:endParaRPr lang="en-US" sz="143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отрезка относительно середины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AM и MB равны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 делит его на две равные и симметричные части. Геометрически это означает, что расстояния от M до концов одинаковы, а на чертеже зеркальное отражение меняет A на B. 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способ вычисления по каждой оси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координатной записи симметрия проявляется через формулу: по x и по y середина получается одним и тем же способом — как полусумма координат концов. Поэтому неважно, в какую сторону направлен отрезок: результат сохраняется.
</a:t>
            </a:r>
            <a:endParaRPr lang="en-US" sz="133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как координата середины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примере xM и yM попадают внутрь соответствующих промежутков между x1 и x2, y1 и y2. Это видно не по рисунку, а по арифметике полусуммы.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подтверждает: середина не «случайная точка» на отрезке. Ее координаты всегда усреднены, а значит, не выходят за границы координатных значений концов.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зависимости xM=(x1+x2)/2 и yM=(y1+y2)/2; данные соответствуют примерам из курса.
</a:t>
            </a:r>
            <a:endParaRPr lang="en-US" sz="10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598" y="517238"/>
            <a:ext cx="329428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7198" y="517238"/>
            <a:ext cx="329428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7198" y="2679413"/>
            <a:ext cx="329428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формула середины отрезка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 координатам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задаче даны координаты точек, формула середины помогает находить недостающие элементы фигур. Это ускоряет построение и уменьшает количество ошибок при ручной разметке на координатной сетке.
</a:t>
            </a:r>
            <a:endParaRPr lang="en-US" sz="1274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диагоналей параллелограмма и прямоугольника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параллелограмма и прямоугольника диагонали пересекаются в середине, поэтому центр легко определить через средние координат концов диагонали. По сути, одна формула заменяет несколько вычислительных шагов.
</a:t>
            </a:r>
            <a:endParaRPr lang="en-US" sz="1150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симметрию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симметрии относительно середины сравнивают пары точек и проверяют, что середина отрезка совпадает с точкой симметрии. Формула дает строгий численный критерий, а не только «визуальную» догадку.
</a:t>
            </a:r>
            <a:endParaRPr lang="en-US" sz="1356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деления отрезка пополам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ответе утверждается, что точка делит отрезок пополам, можно быстро проверить координаты через полусуммы. Такой контроль часто выявляет неверные знаки или пропуски в вычислениях.
</a:t>
            </a:r>
            <a:endParaRPr lang="en-US" sz="127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что найдена середина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сравнение расстояний AM и MB с использованием координат точек.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 закрепления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задания, где координаты середины M уже рассчитаны. По каждому случаю видно, что xM получается как полусумма x-координат концов, а yM — как полусумма y-координат. Это удобно для самопроверки.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показывает один и тот же закон: середина всегда получается одинаково по двум осям — как полусумма координат концов.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координат середины отрезка.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середины отрезка находятся через среднее арифметическое координат его концов. Для плоскости применяется формула M((x1+x2)/2,(y1+y2)/2), а для пространства к ней добавляется третья координата.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основан на делении отрезка на две равные части: по каждой оси середина лежит строго посередине между соответствующими координатами концов. Поэтому решение не зависит от «угла» или наклона отрезка.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универсальна: она работает одинаково для целых, дробных и отрицательных координат. Главное — аккуратно выполнять арифметику и не путать знаки, особенно когда в выражениях появляются суммы с минусами.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середину как инструмент: находите центры, проверяйте симметрию и контролируйте правильность ответов. Даже без чертежа можно уверенно установить, делит ли точка отрезок пополам.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 применять координаты середины 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середины связывает геометрию и алгебру: она позволяет находить центр отрезка, проверять симметрию, решать координатные задачи и контролировать построения. Работает единое правило: каждая координата середины равна полусумме соответствующих координат концов.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2026-05-14T04:10:31Z</dcterms:created>
  <dcterms:modified xsi:type="dcterms:W3CDTF">2026-05-14T04:10:31Z</dcterms:modified>
</cp:coreProperties>
</file>