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климат, народы и 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объединяет разные климатические зоны, народы и религиозные традиции.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России соединяет разные природные зоны, способы жизни людей и культурные традиции. Климат помогает понять, где удобнее жить, работать и сохранять привычный уклад.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культура России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климат в России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определяет, сколько тепла получает территория: на севере солнце ниже над горизонтом, поэтому климат холоднее, а лето короче.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Удаленность от океанов усиливает сухость воздуха и делает погоду более контрастной, особенно в центральных и восточных районах страны.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преграды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могут задерживать влажные воздушные массы и менять направление ветров, поэтому по разные стороны хребтов климат часто различается.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смягчают морозы и жару, увеличивают влажность и осадки, поэтому побережья обычно отличаются от глубины материка.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тип климата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средние температуры: насколько холодны зима и лето, как долго держится тепло и бывают ли сильные морозы.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оценивают осадки и влажность: идет ли снег или дождь регулярно, много ли влаги получает территория в течение года.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района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сравнивают, как расположен район и насколько велики перепады температур между сезонами и даже в течение суток.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климатическая закономерность России
</a:t>
            </a:r>
            <a:endParaRPr lang="en-US" sz="277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0149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 — юг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закономерность — движение от холодного севера к более теплому югу: солнечного тепла становится больше, а зимы постепенно смягчаются.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183928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 —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черта связана с расстоянием до моря: у побережий климат мягче, а в глубине материка — суше и контрастнее.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037703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усиливается континентальность: чем дальше от морского влияния, тем сильнее различаются сезоны и тем резче меняется погода.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 характерен для островов Северного Ледовитого океана и крайнего севера, где большую часть года господствуют холод и снег.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очень длинная, а лето короткое и холодное, поэтому теплый период почти не успевает повлиять на природу.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немного, но сильные ветры и метели делают погоду особенно суровой и трудной для жизни человека.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местах распространены тундра, морской лед и вечная мерзлота, которые определяют внешний вид и хозяйство 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климат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климат расположен широкой полосой севернее тайги и занимает большие пространства на карте 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очень долгая и холодная, а лето короткое, поэтому теплые дни быстро сменяются осенним похолоданием.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немного, воздух чаще сухой, а сезон, удобный для активной жизни природы и человека, очень непродолжителен.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лесотундра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условиях встречаются тундра и лесотундра, где растения и животные приспосабливаются к жесткому климату.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Умеренно-континентальный и континентальный климат
</a:t>
            </a:r>
            <a:endParaRPr lang="en-US" sz="2376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Умеренно-континентальный климат охватывает большую часть европейской России и Западной Сибири, где зима холодная, а лето достаточно теплое.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резкие сезоны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климат сильнее выражен в глубине материка: лето становится жарче, а зима заметно холоднее.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осадков обычно умеренно, поэтому природа получает и влагу, и солнечное тепло без крайностей пустыни или тундры.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моря, тем больше суточные и годовые перепады температур, а погода меняется быстрее и заметнее.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 континентальный климат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Глубь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климат особенно характерен для Восточной Сибири, где огромная удаленность от океанов почти не позволяет морю смягчать погоду.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перепады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морозы могут быть очень сильными, а летом воздух быстро прогревается, поэтому разница между сезонами становится особенно заметной.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и слабое морское влияние делают климат жестким и требуют от людей и природы высокой приспособленности.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влияние океана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сезонов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северо-западе России близость Балтийского и других морей смягчает зиму и делает лето прохладнее, чем в глубине страны.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над морем обычно более влажный, поэтому на побережьях чаще бывают облачность, туманы и значительное количество осадков.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перепадов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влияние уменьшает разницу между дневными и ночными температурами, а также между зимой и летом.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ровная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погода на побережье воспринимается менее контрастной, чем в районах, удаленных от океана и крупных морей.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Муссонный климат Дальнего Востока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дожди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 побережьях Приморья и соседних районов влажный океанический воздух приносит затяжные дожди, поэтому сезон становится тёплым, но сырым и облачным.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муссон меняет направление, и с материка приходят холодные сухие ветры. Из-за этого морозы ощущаются сильнее, а погода долго остаётся ясной.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сезона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режим особенно заметен на морском побережье и в Приморье, где различие между сезонами выражено резко: влажное лето сменяется холодной зимой.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влияет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Муссонный климат влияет на сельское хозяйство, транспорт и быт: людям важно учитывать дождливое лето, короткие сроки полевых работ и риск паводков.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России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Черноморском побережье Кавказа зима обычно мягкая, а заморозки бывают редко. Это позволяет растениям долго сохранять зелёный покров и продлевает туристический сезон.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период здесь длится дольше, чем в большинстве регионов России. Солнца больше, чем на севере, поэтому климат напоминает южные приморские районы.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южного положения и влияния моря создаёт в России редкое субтропическое исключение, где соседствуют пляжный отдых, сады и влажный воздух.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306656"/>
            <a:ext cx="4166100" cy="9986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хозяйство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климатические условия меняют хозяйственную специализацию территорий: где-то преобладает земледелие, где-то — промыслы, связанные с морем, лесом или северными животными.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и более влажные районы лучше подходят для земледелия, а холодные и труднодоступные территории чаще развивают промыслы и сезонные формы хозяйства.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природно-хозяйственным зонам России и школьному курсу географии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неравномерно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зима мягче, почвы плодороднее и сезон работ длиннее, людям проще строить дома, вести хозяйство и развивать города. Поэтому такие районы заселены плотнее.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растут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возникают там, где есть вода, дороги, порты, полезные ресурсы и рабочие места. Природные условия задают направление, но экономические возможности тоже очень важны.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тундра и высокогорья заселены реже: холод, ветер и короткое лето ограничивают строительство, земледелие и круглогодичную работу. Это повышает стоимость жизни.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чаще выбирает территории с устойчивым климатом и хорошей связью с другими регионами. Поэтому расселение в России очень неравномерно даже на больших равнинах.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народ и язык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Народ, или этнос, объединяют общий язык, культура, представления о происхождении и память о прошлом. Именно эти признаки помогают людям чувствовать себя частью одной общности.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сохраняет историю народа: в нём отражаются традиции, профессии, особенности природы и общения. Через язык передаются песни, сказки, названия мест и семейные правила.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народ может жить в разных регионах, а один регион может быть домом для многих народов. Это создаёт многоязычие и культурное разнообразие.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религии России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исторически широко распространено в России. Для верующих важны храмы, церковные праздники и семейные традиции, связанные с календарём и памятными днями.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исповедуют многие народы России, особенно в ряде регионов Поволжья, Урала и Северного Кавказа. Важную роль играют мечети, праздники и нормы поведения.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представлен в некоторых регионах страны, где сохраняются монастыри, ритуалы и учение о духовной дисциплине. Эта традиция имеет глубокие исторические корни.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и традиционные верования коренных народов тоже являются частью религиозной картины России. Они сохраняют свои общины, обряды и культурную память.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соседство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 существуют в одной стране рядом друг с другом, поэтому особенно важны взаимное уважение, спокойное сосуществование и знание традиций соседей.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021067"/>
            <a:ext cx="4392900" cy="15698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мозаика народов и религий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что природные условия и история заселения вместе формируют этническую и религиозную картину регионов России.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пути заселения и природные условия, тем сложнее культурная карта региона. Особенно это заметно в многонациональных пограничных и северных районах.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населения и религий России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образ жизни: три кейса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какие занятия чаще связаны с разными природными зонами: севером, центральной частью страны и югом с Дальним Востоком.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 определяет жизнь полностью, но заметно влияет на выбор занятий. Чем сложнее климат, тем больше значение сезонности, промыслов и приспособленных технологий.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России
</a:t>
            </a:r>
            <a:endParaRPr lang="en-US" sz="1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адаптируются к условиям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дома делают тёплыми и защищёнными от ветра, а одежду — многослойной. Это помогает сохранять тепло и нормально жить в морозный сезон.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 способы хранения продуктов зависят от климата. Где зима длинная, особенно важны запасы, сушка, заморозка и планирование питания на месяцы вперёд.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работ подстраивается под природный ритм: посевы, сенокос, рыбалка и уборка урожая идут в строго подходящее время. Ошибка в сроках может сильно повлиять на результат.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 тоже связаны с местными условиями жизни. Они помогают людям отмечать важные этапы года и передавать традиции следующим поколениям.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многообразии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показывает, как на одной территории могут сочетаться разные климаты, народы и религии. Понимание этой мозаики помогает лучше видеть страну и уважать её разнообразие.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2026-07-26T22:46:34Z</dcterms:created>
  <dcterms:modified xsi:type="dcterms:W3CDTF">2026-07-26T22:46:34Z</dcterms:modified>
</cp:coreProperties>
</file>