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«…Всё это наше русское…»: литература, язык, память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хранит язык, ценности и историческую память России?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контекст 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русская словесность особенно ясно осмыслила национальный характер, судьбу народа и нравственные основания жизни. От древнерусской книжности к реализму литература выработала язык, в котором Россия увидела себя как историческое и духовное целое.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как основа национальной культуры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соединяет поколения читателей и сохраняет культурную память: через слова, интонации и образы передаётся опыт эпох, семей и литературных традиций.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Ломоносову, Карамзину и Пушкину сформировалась литературная норма, сделавшая язык гибким, точным и способным к высоким философским и художественным смыслам.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классических текстах язык раскрывает мировоззрение героя, авторскую позицию и внутренний ритм эпохи, поэтому он становится не просто средством общения, а способом мышления.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литература как образ России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через судьбы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Пушкина, Гоголя, Достоевского, Толстого и Чехова страна раскрывается через нравственный выбор, конфликт долга и совести, а не только через события истории. В центре оказывается человек, который переживает эпоху изнутри.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через быт и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создают детали речи, быта, пейзажа и городского пространства. Именно они делают художественный мир узнаваемым и помогают увидеть в частной судьбе черты целой страны.
</a:t>
            </a:r>
            <a:endParaRPr lang="en-US" sz="11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истории русской литературы (10 класс)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русской литературы и темы национальной самобытности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меняется художественная форма, но сохраняется интерес к человеку, истории и духовным основаниям культуры.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непрерывность темы национальной идентичности: она усиливается по мере усложнения языка, жанров и способов изображения личности.
</a:t>
            </a:r>
            <a:endParaRPr lang="en-US" sz="11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традиция и нравственный идеал в литературе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культура внесла в литературу понятия милосердия, смирения, покаяния и совести; они особенно заметны в древнерусских памятниках и в классической прозе.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Пушкина, Достоевского и Толстого нравственный выбор героя часто связан с вопросами добра и зла, вины и ответственности, сострадания и духовного преодоления.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светской литературе сохраняется представление о внутреннем очищении личности: человек оценивается не по успеху, а по способности к духовному труду.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русской культуры в литературе и жизни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увидеть, как повседневные предметы и образы превращаются в носители исторической памяти и художественного смысла.
</a:t>
            </a:r>
            <a:endParaRPr lang="en-US" sz="1171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соединяют быт, историю и художественное воображение, делая национальную культуру узнаваемой и эмоционально значимой.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русской культуры в литературе и общественной памяти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культура и её отражение в произведениях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обряды, песни, пословицы и бытовые детали входят в литературу как живой источник образности. Они помогают писателям передать характер народа, ритм речи и чувство укоренённости в общей традиции.
</a:t>
            </a:r>
            <a:endParaRPr lang="en-US" sz="993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Масленица, свадьба, ярмарка, крестьянский труд и семейный уклад становятся не фоном, а частью смысла произведения. Через них литература показывает, как культура сохраняется в повседневной жизни.
</a:t>
            </a:r>
            <a:endParaRPr lang="en-US" sz="10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культурная традиция передаётся в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меняются формы хранения текста, сохраняя его культурный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26257"/>
            <a:ext cx="353400" cy="31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41998"/>
            <a:ext cx="353400" cy="282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41999"/>
            <a:ext cx="353400" cy="28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истоки русской словесности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придают тексту сжатость и точность: в них народный опыт превращается в нравственную формулу, понятную читателю любого возраста и эпохи.
</a:t>
            </a:r>
            <a:endParaRPr lang="en-US" sz="1325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былины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и былинная традиция создаёт особую интонацию повествования, помогает передать героический масштаб и сохраняет память о коллективных представлениях народа.
</a:t>
            </a:r>
            <a:endParaRPr lang="en-US" sz="1232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 делает персонажей убедительными и узнаваемыми. Она усиливает национальный колорит и помогает раскрыть характер через интонацию и словарь.
</a:t>
            </a:r>
            <a:endParaRPr lang="en-US" sz="1307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Фольклорный образ мира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Пушкина, Гоголя, Некрасова и Островского фольклор становится способом увидеть добро, зло, труд, праздник и человеческие отношения глазами народа.
</a:t>
            </a:r>
            <a:endParaRPr lang="en-US" sz="12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аналитическая оценка по произведениям школьного курса, 10 класс.
</a:t>
            </a:r>
            <a:endParaRPr lang="en-US" sz="72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русскую литературу узнаваемой в мире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классики сохраняют силу образов, поэтому читатель в другой культуре узнаёт в этих текстах собственные вопросы.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притягательность создают внутренний мир героя и нравственный выбор; именно они делают русскую классику понятной за пределами страны.
</a:t>
            </a:r>
            <a:endParaRPr lang="en-US" sz="11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 в поэзии и прозе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русских поэтов и прозаиков пейзаж часто выражает не только красоту, но и состояние человека: тревогу, ожидание, надежду, внутреннее спокойствие или одиночество.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дороги, леса, степи, зимы и весеннего пробуждения помогают показать широту страны и одновременно её близость к личной памяти героя.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Тютчева, Фета, Тургенева, Толстого и Бунина природа становится способом размышления о времени, хрупкости жизни и духовной глубине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Петербург в литературном пространстве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литературе связана с памятью о прошлом, семейной устойчивостью и традицией; её образ часто подчёркивает укоренённость героя в истории и духовной преемственности.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обычно изображается как город власти, строгого порядка и тревожного отчуждения; этот контраст особенно заметен у Пушкина, Гоголя, Достоевского и Блока.
</a:t>
            </a:r>
            <a:endParaRPr lang="en-US" sz="11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русской классики XIX века; школьный литературный канон.
</a:t>
            </a:r>
            <a:endParaRPr lang="en-US" sz="78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национального характера в литературных произведениях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национальные черты раскрываются через поступок, речь и нравственный выбор героя.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в литературе определяется не декларацией, а действием: важнее всего, как герой отвечает на чужую боль и собственную ответственность.
</a:t>
            </a:r>
            <a:endParaRPr lang="en-US" sz="11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испытания и литературная память
</a:t>
            </a:r>
            <a:endParaRPr lang="en-US" sz="2991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усилила внимание к человеку в обществе, к долгу, свободе и социальной ответственности. Писатели осмысляли сложность переходного времени.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изменила культурную картину страны и поставила вопрос о разрыве исторической преемственности. В текстах этого времени память становится особенно напряжённой.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 годы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вошла в литературу как опыт мужества, утраты и общей судьбы. Память о ней сохраняется в стихах, прозе, письмах и уроках.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стала событием национального самоосознания. Литература закрепила память о подвиге, народном единении и цене исторической победы.
</a:t>
            </a:r>
            <a:endParaRPr lang="en-US" sz="10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аналитическая оценка каналов культурной передачи по материалам школьного курса.
</a:t>
            </a:r>
            <a:endParaRPr lang="en-US" sz="59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Сферы, где сохраняется преемственность русской культуры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поддерживается не только институтами, но и повседневной практикой чтения, разговора и совместного обсуждения книг.
</a:t>
            </a:r>
            <a:endParaRPr lang="en-US" sz="1148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школа остаются главными опорами культуры, а остальные каналы усиливают их действие и расширяют круг читателей.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культура и переосмысление классики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на сцене сегодняшнего города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спектакль может передавать знакомый сюжет через новый ритм, музыку и визуальный образ. При этом сохраняется главное: конфликт, характер и вопрос о нравственном выборе, который делает классику живой для нового поколения.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приходит через экран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сегодня часто открывается не только в бумажном издании, но и через экранизацию, подкаст или аудиокнигу. Такой формат помогает школьникам увидеть в классике не музейный памятник, а разговор о человеке и времени.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библиотека как продолжение памяти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архивы, литературные блоги и онлайн-библиотеки меняют способ знакомства с текстом, но не его значение. Они делают классическое наследие доступнее и показывают, что культурная память может существовать в новых формах.
</a:t>
            </a:r>
            <a:endParaRPr lang="en-US" sz="9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«…всё это наше русское…» вызывает споры
</a:t>
            </a:r>
            <a:endParaRPr lang="en-US" sz="2154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многообразия исторического опыта возникает спор о едином культурном основании.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русской литературе и культуре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в литературе определяется не только происхождением автора, но и участием текста в общей памяти народа, где язык, история и нравственные представления связаны между собой.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литература сохраняет опыт поколений: через героев, конфликты и интонацию она помогает увидеть, как менялись представления о долге, совести и ответственности.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традиция, фольклор и повседневная речь придают произведениям национальный ритм, образность и узнаваемый способ говорить о жизни и человеке.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культуры — в преемственности: разные эпохи и социальные слои соединяются в одном пространстве чтения, где прошлое помогает понимать настоящее.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русская литература как память и самопознание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сохраняет язык, память и нравственный опыт, а значит помогает понять себя через судьбы героев, историю страны и непрерывную связь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2026-05-19T20:26:01Z</dcterms:created>
  <dcterms:modified xsi:type="dcterms:W3CDTF">2026-05-19T20:26:01Z</dcterms:modified>
</cp:coreProperties>
</file>