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предлогах. Слитное и раздельное написание производных предлогов
</a:t>
            </a:r>
            <a:endParaRPr lang="en-US" sz="182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Учим, как писать предлоги без ошибок: слитно, раздельно и через дефис.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правописании предлогов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и часто встречаются в речи. Одни формы пишутся слитно, другие — раздельно или через дефис, поэтому важно уметь отличать их от похожих словосочетаний.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производные предлоги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самостоятельных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возникли из существительных, наречий или деепричастий, но потеряли их основное значение и стали служебными словами для связи частей предложения.
</a:t>
            </a:r>
            <a:endParaRPr lang="en-US" sz="92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называют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не обозначают предмет, действие или признак. Они лишь показывают отношения между словами: причину, время, направление, цель, условие или уступку.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формы вследствие, наподобие, насчёт, в течение, в продолжение, навстречу, несмотря на. Все они требуют внимательного чтения и проверки написания.
</a:t>
            </a:r>
            <a:endParaRPr lang="en-US" sz="964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понимания происхождения этих слов легко перепутать предлог с обычным сочетанием слов. Тогда в тексте появляются ошибки в написании и в смысле.
</a:t>
            </a:r>
            <a:endParaRPr lang="en-US" sz="98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связать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делают речь точнее и короче. С их помощью удобно объяснять события, описывать время, место, причину и направление движения.
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предлога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определяем часть речи, значение и способ написания.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 дефисом в живых примерах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столом и из-под него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закатился из-под стола, и всем пришлось наклониться, чтобы его достать. В этой устойчивой форме первая часть соединяется со второй через дефис, поэтому слово пишется именно так. Она передаёт движение из-под предмета и часто встречается в описаниях пространства.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Причина, которая стоит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тумана автобус приехал позже, чем обычно. Такой предлог помогает коротко назвать причину события и сразу связывает её с результатом. Дефис в этой форме обязателен, потому что это устойчивое сочетание современного русского языка.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три способа написания производных предлогов и запоминаем, от чего зависит выбор формы.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Слитно, раздельно и через дефис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 строения предлога и степени его самостоятельности: цельные формы пишутся слитно, составные — раздельно, устойчивые — через дефис.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для 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производных предлогов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стало единым
</a:t>
            </a:r>
            <a:pPr algn="l" indent="0" marL="0">
              <a:lnSpc>
                <a:spcPct val="115000"/>
              </a:lnSpc>
              <a:buNone/>
            </a:pPr>
            <a:r>
              <a:rPr lang="en-US" sz="2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Вследствие, вместо, наподобие, насчёт, сверх пишутся слитно, потому что в речи они воспринимаются как одно целое и не делятся на отдельные смысловые части.
</a:t>
            </a:r>
            <a:endParaRPr lang="en-US" sz="966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предлога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не называют предметы или действия, а выражают причину, замену, сходство или добавление. Поэтому они работают как служебные слова, а не как самостоятельные.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 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дождя соревнование перенесли, вместо перемены прошёл классный час, насчёт экскурсии сообщили заранее. В каждом случае форма пишется слитно и соединяет части высказывания.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похожими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такие предлоги от обычных сочетаний слов. Если значение предмета или действия сохраняется, перед нами уже не предлог, а другая часть речи.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составных предлогов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течение, в продолжение и в заключение часто обозначают отрезок времени или завершение действия. Эти формы пишутся раздельно, потому что состоят из нескольких слов.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связи с и по причине указывают на причину события. Раздельное написание сохраняется, даже если смысл воспринимается как единое целое.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недели, в связи с праздником, по причине болезни — такие сочетания часто встречаются в учебных и повседневных текстах.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основные группы с примерами, которые чаще всего встречаются в школьных упражнениях и текстах.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типы написания предлогов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Раздельные и слитные формы представлены шире, а дефисные предлоги образуют небольшую, но очень устойчивую группу.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«Производные предлоги»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Омонимичные формы: предлог или сочетание слов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и в следствии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дождя — это предлог причины, а в следствии по делу — существительное с предлогом. Различие видно по смыслу: в первом случае есть связь причины, во втором речь идёт о расследовании.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 и на встречу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 другу — это предлог направления, а на встречу с другом — сочетание предлога с существительным. Чтобы не ошибиться, нужно понять, есть ли у слова предметное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и не смотря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 — предлог уступки, а не смотря по сторонам — деепричастие с частицей не. Важно смотреть на роль слова в предложении, а не только на звучание.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верно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связывает части предложения и не отвечает на вопрос как самостоятельное слово, это предлог. Если сохраняется предметное или действиевое значение, пишется обычное сочетание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речи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уроками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дождя дорога в школу стала дольше, а в течение дня погода несколько раз менялась. В сообщении классного руководителя напомнили о расписании, поэтому ученики сразу поняли, что занятия начнутся вовремя.
</a:t>
            </a:r>
            <a:endParaRPr lang="en-US" sz="793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олимпиаде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связи с олимпиадой в кабинете информатики повесили объявление о переносе кружка. Ребята обсуждали задания и заметили, как часто в школьных текстах встречаются составные предлоги, особенно в официальных сообщениях.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 автобусу шли ученики после экскурсии, а из-за поворота показалась колонна машин. Такие примеры легко представить на рисунке: дорога, движение, остановка и предметы, расположенные в разных частях пространства.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 помощью замены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определить, является ли форма предлогом или сочетанием слов, если её можно заменить близким по смыслу вариантом.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неверные записи с правильными формами и запомните, где нужно слитное, раздельное или дефисное написание.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формы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 тем, что одинаково звучащие формы относятся к разным частям речи и пишутся по-разному.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правописания производных предлогов в русском языке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03" y="2416036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734" y="2440696"/>
            <a:ext cx="273600" cy="218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предлог от существительного с предлогом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1394672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предметное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явление, действие или предмет, оно остаётся самостоятельной частью речи. Тогда к нему можно задать смысловой вопрос и увидеть конкретный объект речи.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838666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только 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не называет предмет и помогает только связать слова в предложении. В таком случае он не отвечает на вопрос, а выражает отношение между частями высказывания.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предлогов по значению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этой группы показывают, почему произошло действие. К ним относятся вследствие, из-за и по причине. Такие формы часто встречаются в объяснениях, сообщениях и учебных текстах.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указывают, когда именно происходит событие. В группу входят в течение, в продолжение и в заключение. Они помогают точно обозначить длительность или конец периода.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несмотря на показывает, что действие происходит вопреки препятствию. Он помогает кратко передать сложный смысл и часто используется в рассуждениях и сообщениях о событиях.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важен путь движения или обращение к кому-либо. Примеры: навстречу и по направлению к. Такие формы особенно наглядны в описаниях движения, маршрута и действий в пространстве.
</a:t>
            </a:r>
            <a:endParaRPr lang="en-US" sz="11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удобно сопоставлять по тому, какой вопрос они помогают задать: почему, когда, куда или несмотря на что.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производных предлогов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значение предлога, тем легче выбрать его написание и не спутать с похожим сочетанием слов.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производных предлогов по значению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предлогов в построении точного высказывания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заменяют длинные пояснения и делают высказывание короче. С их помощью мысль звучит собранно и понятно, без лишних повторов и тяжёлых конструкций.
</a:t>
            </a:r>
            <a:endParaRPr lang="en-US" sz="95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точно показать причину, время, направление, место, цель или уступку. Благодаря этому читатель быстро понимает, как связаны слова и о чём именно говорится.
</a:t>
            </a:r>
            <a:endParaRPr lang="en-US" sz="966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предлогов предложение распадается на отдельные части и становится менее ясным. Предлоги удерживают слова вместе и помогают строить связный учебный или письменный текст.
</a:t>
            </a:r>
            <a:endParaRPr lang="en-US" sz="91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сообщениях, объяснениях и сочинениях такие формы звучат естественно и по-деловому. Они особенно полезны там, где нужно написать коротко, точно и без лишних слов.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проверке орфограммы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выясни, есть ли у слова самостоятельный смысл. Если оно называет предмет, действие или признак, это не предлог, а отдельная часть речи.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только связывает слова и не является членом предложения, перед тобой предлог. Тогда важно определить, пишется он слитно, раздельно или через дефис.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 образцом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устойчивые формы: из-за, из-под, по-над, по-за; вследствие, вместо, насчёт, наподобие; в течение, в связи с, в продолжение. Они помогают быстро проверить себя.
</a:t>
            </a:r>
            <a:endParaRPr lang="en-US" sz="8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написания охватывают основные производные предлоги, поэтому полезно сразу определять тип формы и не смешивать её с похожим сочетанием слов.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орфографическая норма русского языка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группы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по способу написания: слитно, раздельно и через дефис.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предлоги без ошибок, сначала определи их значение и роль в предложении. Затем вспомни: устойчивые формы бывают слитными, составные — раздельными, а некоторые пишутся через дефис.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2026-05-28T15:59:25Z</dcterms:created>
  <dcterms:modified xsi:type="dcterms:W3CDTF">2026-05-28T15:59:25Z</dcterms:modified>
</cp:coreProperties>
</file>