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кто говорит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передает чувства через образ говорящего?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помогает читать стихотворение точнее: понять, кто переживает событие, какие чувства звучат сильнее и как через короткий текст раскрывается внутренний мир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нужен этот термин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лирического героя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художественный образ того, кто говорит в стихотворении. Через него читатель слышит мысли, чувства и оценку происходящего.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узнают по местоимениям, глаголам, обращениям, эмоциональным словам и интонации. Эти признаки показывают, как герой смотрит на мир и что для него важно.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точная копия поэта. В тексте создается особая личность, которая может быть близка автору, но живет по законам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лирический герой отличается от автора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стихотворение, а лирический герой существует внутри текста. Это не одно и то же лицо, даже если между ними есть сходство.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поэта и героя могут совпадать эпоха, настроение или жизненные впечатления. Но в литературе такие совпадения не считаются полным тождеством.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может быть условным, собирательным или вымышленным. Он нужен, чтобы выразить определенное переживание, а не рассказать биографию автора.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анализе важно опираться на текст, а не на догадки о личности поэта. Смысл стихотворения раскрывается через образ говорящего.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лирический герой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бывает мечтательным, одиноким, тревожным, философским, гражданственным или влюбленным. Его характер узнается по словам, интонации и отношению к миру.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подойдут фигуры у окна, на дороге, у моря, в городе или среди осеннего пейзажа. Такие образы помогают передать настроение без лишних деталей.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представить визуально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 героя в стихотворении
</a:t>
            </a:r>
            <a:endParaRPr lang="en-US" sz="263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окрашенная лексика показывает, что именно герой чувствует: радость, грусть, надежду, тревогу или восхищение.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повторы создают особую интонацию. По ним видно, спокоен герой или находится в сильном внутреннем напряжении.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восклицания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и восклицания делают речь живой и напряженной. Они помогают услышать сомнение, восторг, боль или спор с самим собой.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метафоры, сравнения и противопоставления уточняют настроение. Через них становится ясно, как герой воспринимает людей, природу и события.
</a:t>
            </a:r>
            <a:endParaRPr lang="en-US" sz="13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лирике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стихи чаще всего строятся вокруг личного переживания, поэтому эмоции в них передаются особенно тонко и выразительно.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сфера личных чувств: любовь, грусть и одиночество. Значит, лирика особенно внимательно показывает внутреннюю жизнь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учебной диаграммы составлены по обобщению тематических оттенков лирики; не являются статистикой одного корпуса текстов.
</a:t>
            </a:r>
            <a:endParaRPr lang="en-US" sz="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поэзии А. С. Пушкина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лирический герой часто свободен, внутренне собран и уважает достоинство другого человека. Его речь звучит ясно, спокойно и благородно.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дружбе и свободе особенно заметны вера в личность, чувство меры и умение говорить просто о важном. Это делает образ героя светлым и убедительным.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он не навязывает свои чувства, а внимательно относится к переживаниям другого. Поэтому тон стихов часто мягкий, искренний и сдержанный.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поэзии М. Ю. Лермонтова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лирический герой нередко чувствует одиночество и внутреннюю несогласованность с миром. Он остро переживает расстояние между собой и людьми.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размышляет о свободе, судьбе, смысле жизни и цене выбора. Его речь обычно напряженная, серьезная и полна вопросов без простых ответов.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часто слышится спор мечты и реальности. Герой хочет идеала, но сталкивается с разочарованием, поэтому в стихах появляется особая тревога.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не слабый, а гордый и думающий. Именно внутренняя сила делает его образ значимым и запоминающимся для читателя.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природа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природа помогает понять состояние героя: осень часто вызывает размышление, весна — ожидание обновления, а ночь — чувство тишины и одиночества.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должен показывать связь между картиной природы и внутренним миром человека. Тогда становится ясно, что пейзаж в стихотворении не просто фон, а часть смысла.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лирического героя в тексте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 каким языковым и интонационным признакам в стихотворении распознается лирический герой.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узнается по словам и интонации: они передают его внутреннее состояние, отношение к происходящему и особенности характера.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лирического героя в стихотворении
</a:t>
            </a:r>
            <a:endParaRPr lang="en-US" sz="252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анализа лирического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любовной лирике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надежда
</a:t>
            </a:r>
            <a:pPr algn="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герой часто говорит мягко и искренне. Он радуется встрече, ждет ответа, надеется на взаимность и показывает, что для него чувство важнее внешней эффектности.
</a:t>
            </a:r>
            <a:endParaRPr lang="en-US" sz="1392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любовь не приносит спокойствия, речь героя становится более напряженной. В ней слышны ревность, боль расставания, тревога и сомнение, а внутренний конфликт передается через интонацию.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сближает читателя с героем, потому что он говорит почти как наедине с собой. Такая откровенность помогает увидеть уязвимость, верность и силу переживания.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человек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типа лирики важно не только чувство самого героя, но и его отношение к любимому человеку. Через это раскрываются уважение, благодарность, нежность и умение слышать другого.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гражданской лирике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лирический герой думает не только о себе, но и о Родине, справедливости, свободе и долге. Его речь обычно серьезна, собранна и внутренне напряженна.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осуждать равнодушие, переживать за людей, призывать к честности и нравственному выбору. В таких стихах особенно заметны принципиальность и высокая ответственность за сказанное.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строится через уверенные оценки, риторические вопросы и обращения к обществу или народу. Поэтому гражданская лирика часто звучит как личное, но важное для всех высказывание.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поэт создает разных лирических героев
</a:t>
            </a:r>
            <a:endParaRPr lang="en-US" sz="2488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передает отдельное чувство или мысль, поэтому герой в нем может быть спокойным, мечтательным или тревожным.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новом произведении меняются тон, тема и жизненная ситуация, а значит, появляется другой образ говорящего с иным настроением.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творческий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обязан сохранять один характер: он создает разные лирические голоса, чтобы точнее показать богатство человеческих переживаний.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героя внутри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эмоций часто связано с развитием образов, звуков и интонации: именно они усиливают или смягчают переживание.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настроение в лирике не бывает неподвижным: смысл стихотворения раскрывается через движение чувства от начала к финалу.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эмоционального анализа лирического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иллюстрации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хорошо передает ожидание, раздумье и тихую сосредоточенность. Для иллюстрации важны свет из окна, немного отстраненная поза и взгляд, направленный не на зрителя, а внутрь собственных мыслей.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горизонту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 пути сразу создает ощущение поиска и движения. Если рядом открытое пространство, небо и длинная линия дороги, изображение помогает показать одиночество, надежду или желание понять себя.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или под дождем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 неяркий свет часто усиливают настроение стихотворения. Силуэт на фоне моря или дождя делает героя особенно выразительным: через окружающий пейзаж читаются тревога, тоска или спокойное размышление.
</a:t>
            </a:r>
            <a:endParaRPr lang="en-US" sz="10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лирического героя
</a:t>
            </a:r>
            <a:endParaRPr lang="en-US" sz="2644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сразу приравнивать лирического героя к самому поэту: в стихотворении говорит художественный образ, а не обязательно реальный человек с биографией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 определение тоже не подходит. Слова вроде «грустный» или «добрый» нужно подтверждать конкретными деталями текста и интонацией говорящего.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не замечать местоимения, обращения, вопросы и восклицания. Именно эти признаки часто показывают, кто переживает событие и как он к нему относится.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выводы без цитат. В школьном анализе важно опираться на слова из текста, чтобы характеристика героя была точной и убедительной.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цитаты обычно достаточно, чтобы подтвердить выводы о настроении, характере и отношении героя к миру.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подборка цитат помогает не пересказывать стихотворение, а доказывать свои мысли. Это делает характеристику ясной, точной и убедительной.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школьному анализу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ключ к пониманию поэзии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лирического героя помогает увидеть в стихотворении не просто красивые строки, а живое чувство, мысль и позицию. Это делает чтение поэзии более точным и осмысленным.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2026-05-19T07:44:13Z</dcterms:created>
  <dcterms:modified xsi:type="dcterms:W3CDTF">2026-05-19T07:44:13Z</dcterms:modified>
</cp:coreProperties>
</file>