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Чаадаеву»: дружба, свобода, надежда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дружбе, свободе и вере в будущее России.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Наполеоном усилила ожидание обновления, но реформы шли медленно. Для молодых дворян это время стало проверкой идеалов, а разговоры о судьбе страны — частью духовной жизни.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1812 года: время надежд и перемен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Чаадаев был старшим другом Пушкина, образованным офицером и человеком независимых взглядов. Именно поэтому обращение к нему звучит особенно доверительно и уважительно.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выбор адресата помогает Пушкину соединить личный разговор с размышлением о поколении, которому предстоит отвечать за будущее России.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видит в адресате не просто приятеля, а единомышленника. Их объединяют интерес к судьбе Отечества, чувство чести и стремление к духовной свободе.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Чаадаев как адресат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раскрыта дружба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с Чаадаевым как с близким человеком, которому можно открыть самые важные мысли без лишней торжественности.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у Пушкина перерастает в призыв к совместному служению Отчизне, поэтому дружба становится гражданской силой.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основана не только на симпатии, но и на общих убеждениях: оба ценят свободу, честь и ответственность перед страной.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Единомыслие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звучит энергия молодости, когда человек верит, что может изменить мир. Это чувство связано с надеждой, внутренним жаром и стремлением к светлой цели.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Юношеский подъём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«Прекрасные порывы» у Пушкина — это не пустая мечтательность. Это желание быть полезным Родине, сохранить честь и не отказаться от своих идеалов.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высоком смысле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«прекрасных порывов»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 стихотворения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в тексте выражается не словами, а готовностью действовать. Пушкин показывает, что настоящая преданность Отчизне связана с личной ответственностью.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противопоставляет пассивность и внутреннюю усталость стремлению к свободе. Такое сопоставление делает главную мысль особенно ясной и убедительной.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в настоящем не отменяет надежды. Напротив, оно помогает понять, что вера в будущее требует терпения, силы и стойкости.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— сохранить верность высоким идеалам и быть готовым служить России не на словах, а в поступках.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темы особенно сильно звучат в тексте и поддерживают друг друга.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надежда ведут смысл стихотворения, а дружба делает гражданский призыв личным и убедительным.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 Чаадаеву»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как доверительный разговор с другом. Сразу возникает чувство близости и общности взглядов.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поколения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горечь от несбывшихся ожиданий. Лирический герой ощущает, что молодости пришлось столкнуться с реальностью.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надежды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сомнений звучит вера в будущее. Пушкин показывает, что надежду можно сохранить даже после трудных переживаний.
</a:t>
            </a:r>
            <a:endParaRPr lang="en-US" sz="1392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призыв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превращает дружеское послание в обращение к поколению: пора служить Отчизне и не отказываться от идеалов.
</a:t>
            </a:r>
            <a:endParaRPr lang="en-US" sz="1362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задают приподнятый тон и помогают Пушкину говорить о свободе, чести и служении Отчизне как о самых важных ценностях.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высокого стиля особенно заметно усиливают торжественное звучание стихотворения.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 Чаадаеву»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«звезды пленительного счастья» показывает надежду как свет, который помогает не сбиться с пути. Это не просто красивое сравнение, а знак нравственного ориентира.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«обманутой юности» передаёт чувство разочарования, которое знакомо многим. Но в стихотворении оно не побеждает: вера в будущее остаётся сильнее.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образы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 напоминает дружеское письмо, но за личным обращением слышится твёрдый гражданский призыв. Это создаёт ощущение доверия и внутренней силы.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и звучная рифма помогают тексту запоминаться и придают ему энергию. Благодаря этому финал воспринимается как уверенный взгляд в будущее.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повторы усиливают эмоциональное напряжение, делают речь приподнятой и убедительной. Читатель чувствует не спокойное размышление, а живое движение мысли и чувства.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ритм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04290"/>
            <a:ext cx="4356600" cy="1774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тем, цитат и их смысла в стихотворении А. С. Пушкина «К Чаадаеву».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показывают, что личное чувство, вера в свободу и дружеская близость соединяются в одном гражданском идеале.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 Чаадаеву»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художественные средства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«горим» передаёт сильное внутреннее чувство, как будто свобода становится не просто мыслью, а живым огнём, который не даёт герою стоять на месте.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стало особенно известным, потому что точно передаёт настроение поколения Пушкина. В нём слышны нетерпение, вера в идеалы и готовность идти вперёд.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строке свобода показана как стремление к действию, переменам и самостоятельному выбору. Она связана с энергией молодости и желанием приносить пользу.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«Пока свободою горим»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чувств в стихотворении А. С. Пушкина «К Чаадаеву».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лирического героя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0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71883"/>
            <a:ext cx="324000" cy="25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57483"/>
            <a:ext cx="324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эпохой декабристов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слышится мечта о свободной жизни и переменах в стране. Эти чувства были близки образованной молодёжи начала XIX века.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свободе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предлагает политическую программу, но показывает беспокойство за судьбу Отчизны. В нём важно не бездействие, а ответственность перед страной.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тревога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настроению стихотворение близко тому, что позже разделяли декабристы: вера в преобразования, уважение к свободе и готовность служить общему делу.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 поколения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обращается к Чаадаеву как к собеседнику, которому понятны вопросы чести, долга и будущего России. Это язык думающих современников.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образованных людей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настоящая дружба строится не только на симпатии, но и на общих ценностях. Это помогает понять, почему людям важно поддерживать друг друга.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ответственность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прячет разочарование, но и не сдаётся. Такой пример учит честно смотреть на трудности, сохранять надежду и делать выбор в пользу добрых дел.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надежда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современного школьника
</a:t>
            </a:r>
            <a:endParaRPr lang="en-US" sz="22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эмоции, но и движение мысли: от личного переживания к уверенной гражданской позиции.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проходит путь от сомнения к подъёму, поэтому финал звучит особенно убедительно и вдохновляюще.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 Чаадаеву»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настроения в стихотворении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Чаадаеву делает стихотворение очень личным. Читатель слышит не отвлечённые рассуждения, а живой разговор двух близких по духу людей.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«ты» создаёт доверительный тон и подчёркивает уважение к адресату. Оно помогает показать, что Чаадаев для автора — не случайный собеседник.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«мы» и «нас» расширяют личный разговор до масштаба поколения. Поэт объединяет себя, друга и всех единомышленников общей надеждой и целью.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языку стихотворение соединяет частное и общее. Оно звучит как дружеское письмо, которое постепенно превращается в размышление о судьбе России.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обращения и местоимения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«Любви, надежды, тихой славы» показывает, что в начале стихотворения важны чувства, мечты и вера в достойное будущее. Это точка отсчёта для всего текста.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«Отчизне посвятим» завершает мысль стихотворения. Она превращает личные надежды в готовность служить Родине и работать ради её будущего.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«Пока свободою горим» выражают главный внутренний порыв героев. Свобода здесь не спокойствие, а сильное желание жить по совести и действовать.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цитаты для анализа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Чаадаеву»: личное чувство и гражданский идеал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Пушкина соединяет дружеское обращение, веру в свободу и любовь к Родине. Именно поэтому оно остаётся важным примером гражданской лирики и 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2026-05-23T01:08:37Z</dcterms:created>
  <dcterms:modified xsi:type="dcterms:W3CDTF">2026-05-23T01:08:37Z</dcterms:modified>
</cp:coreProperties>
</file>