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«Радуйся, Мария!»: красивая молитва и музыкальная тема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которые звучат как песня.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строки пришли из Евангелия от Луки: сначала — приветствие ангела, потом — слова Елизаветы. Со временем они объединились в молитву, которую знают во многих странах и часто поют в храме и на концертах.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евангельских слов к известной молитве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молитвы повторяет слова ангела: «Радуйся, Благодатная». Это приветствие звучит как добрая весть и сразу создаёт светлое, радостное настроение.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связана со словами Елизаветы: «Благословенна Ты между женами». Так в тексте появляется уважение, восхищение и тихая торжественность.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фразы стали короткой и очень певучей молитвой. Именно поэтому композиторы так любят брать её за основу для музыки.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Евангельские слова в основе молитвы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христианскому преданию, Мария жила в Назарете и с доверием приняла весть о рождении Иисуса. Её образ связан со смирением, тишиной и внутренней силой.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иконах и картинах её часто изображают в голубых и светлых тонах. Эти цвета помогают передать чистоту, мир и спокойную радость, близкую музыкальному звучанию.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в истории Рождества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молитве звучит тёплое чувство признательности. Слова обращены с уважением и показывают, что доброта и внимание могут быть выражены очень тихо, но очень ясно.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содержит не только приветствие, но и просьбу. Это делает молитву близкой и понятной: человек доверяет и просит поддержки, когда ему нужна помощь и защита.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помощи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молитвы не спешат и не шумят. Они создают мягкое, мирное настроение, будто тихий свет в комнате, где всем спокойно и хорошо.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спокойствие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в молитве особенно заметны добрые слова о заботе. Они напоминают, что вера связана с надеждой, безопасностью и бережным отношением к человеку.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защита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текст молитвы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традиция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текст звучал в молитвенной жизни христиан. Его пели в храме как выражение уважения, доверия и тихой радости.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композиторы начали создавать собственные мелодии на эти слова. Особенно известны версии Франца Шуберта и Шарля Гуно.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исполнение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«Ave Maria» можно услышать голосом, в хоре и в инструментальной обработке. Она остаётся одной из самых узнаваемых духовных мелодий.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звучит «Ave Maria» в музыкальной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молитва по частям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евангельских фраз показывает, как текст движется от радостной вести к просьбе о помощи.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9622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Благодатная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означает, что человек одарён Божьей благодатью. Оно звучит торжественно и красиво, словно маленький луч света в длинной фразе.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Благословенна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том, кого прославили и благословили. Слово помогает почувствовать уважение и делает молитву особенно возвышенной и доброй.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молитвы легко произносить нараспев. Они мягко ложатся на мелодию, поэтому музыка получается спокойной, плавной и очень запоминающейся.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христианстве Марии дают имя Богородица, потому что она стала матерью Иисуса Христа. Это очень важный титул в православной и католической традиции. Он звучит не просто как название, а как уважительное и бережное обращение.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Титул, который говорит о почтении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431 году на Вселенском соборе в Ефесе это наименование было утверждено. Для христиан оно помогло ясно выразить веру и почитание Марии. В искусстве и музыке такое имя часто звучит торжественно, спокойно и очень внимательно.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 Ефесе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Марию называют Богородицей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католической традиции молитва известна как «Ave Maria». Её поют на латинском языке, и она давно стала одной из самых любимых духовных мелодий.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православии близкое по смыслу песнопение звучит как «Богородице Дево, радуйся». Оно тоже обращено к Марии и связано с радостным церковным пением.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традиции показывают одно и то же: духовная тема может звучать по-разному, но сохранять красоту, почтение и светлое настроение.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и католическая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марта / 7 апреля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дни христиане вспоминают Благовещение — момент, когда Марии была принесена радостная весть.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великой истории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событием связывают начало истории Рождества Христова. Отсюда начинается путь к рождению Иисуса.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и светлое пение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праздник звучат спокойные, нежные песнопения, которые помогают почувствовать радость, мир и особую торжественность.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Благовещения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 трудный миг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слышит необычную весть и не отвечает страхом. Она внимательно слушает и принимает случившееся с тихим доверием. Для детей это пример смелости без громких слов и лишней суеты.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которое видно в поступке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Марии особенно заметны терпение, забота и мягкость. Она не спорит и не торопится, а выбирает добро. Такой пример помогает школьникам понять, что сила бывает очень тихой.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похожая на свет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этот образ передают плавная мелодия и спокойный темп. Звучание получается ласковым и ясным, словно свет в окне. Так музыка рассказывает о доверии лучше длинных объяснений.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Мария учит доброте и доверию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евангельском рассказе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 в истории Благовещения, лежащей в основе молитвы «Радуйся, Мария!»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быстро запоминается даже младшими школьниками. Его удобно повторять вслух, а потом превращать в спокойное певучее исполнение.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 запомнить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Молитву произносят и поют в богослужении. Она помогает настроиться на тишину, внимание и молитвенное настроение без лишней суеты.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в храме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удобно звучат в хоре. Голоса могут мягко перекликаться, и от этого музыка становится особенно ровной и красивой.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хора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Торжественные, но простые слова вдохновляют композиторов. Из нескольких фраз получается мелодия, которая звучит светло, спокойно и очень выразительно.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Рождает нежную мелодию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часто поют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цветы и мягкое сияние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молитвой часто связывают звезду, лилии, голубой плащ и тихое сияние. Эти образы помогают увидеть чистоту, нежность и радость без лишних слов.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слышится в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похожее настроение создают плавный напев, негромкое звучание и ровный ритм. Мелодия словно идёт на цыпочках, чтобы не нарушить тишину.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 и музыки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Шуберт и Шарль Гуно создали самые известные музыкальные версии «Ave Maria». Их произведения часто исполняют голосом, хором и в инструментальных переложениях.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композиторы обращались к этому тексту, потому что он короткий, красивый и очень выразительный. Одна молитва стала частью большой художественной традиции.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Благовещения много раз появлялась в живописи. Художники изображали Марию, ангела и свет, чтобы передать момент радостной вести и особого ожидания.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«Ave Maria» в музыке и искусстве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молитва переходит из текста в музыку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библейских слов к известным музыкальным произведениям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обращении к Марии слышатся уважение, доверие и просьба о помощи. Поэтому молитва звучит не только торжественно, но и очень тепло.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молитвы основан на евангельских словах и связан с Благовещением. Он напоминает о радостной вести, которая изменила ход священной истории.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смысла и звучания делает молитву красивой и запоминающейся. В ней слово и мелодия помогают друг другу, как хорошие друзья.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этой темы обычно спокойная, мягкая и плавная. Она не спешит, а словно бережно ведёт слушателя от первых слов к тихой радости.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смысле и звучании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«Радуйся, Мария!» — это молитва, которую можно читать и петь. Она напоминает о Благовещении, о доверии Марии и о светлой радости, звучащей очень нежно.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музыки в 3 классе этот текст особенно удачен: он короткий, красивый и выразительный. Слова в нём действительно умеют превращаться в песню.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перед завершением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«Радуйся, Мария!» показывает, как евангельские слова становятся красивой музыкой. Она учит слышать тихую радость, уважение и добро — и это очень по-настоящему.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2026-05-24T19:21:55Z</dcterms:created>
  <dcterms:modified xsi:type="dcterms:W3CDTF">2026-05-24T19:21:55Z</dcterms:modified>
</cp:coreProperties>
</file>